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9" r:id="rId12"/>
    <p:sldId id="267" r:id="rId13"/>
    <p:sldId id="268" r:id="rId14"/>
  </p:sldIdLst>
  <p:sldSz cx="23622000" cy="16649700"/>
  <p:notesSz cx="6858000" cy="9144000"/>
  <p:embeddedFontLst>
    <p:embeddedFont>
      <p:font typeface="Montserrat Black" panose="020B0604020202020204" charset="-18"/>
      <p:bold r:id="rId16"/>
      <p:boldItalic r:id="rId17"/>
    </p:embeddedFont>
    <p:embeddedFont>
      <p:font typeface="Montserrat Medium" panose="020B0604020202020204" charset="-18"/>
      <p:regular r:id="rId18"/>
      <p:bold r:id="rId19"/>
      <p:italic r:id="rId20"/>
      <p:boldItalic r:id="rId21"/>
    </p:embeddedFont>
    <p:embeddedFont>
      <p:font typeface="Montserrat Light" panose="020B0604020202020204" charset="-18"/>
      <p:regular r:id="rId22"/>
      <p:bold r:id="rId23"/>
      <p:italic r:id="rId24"/>
      <p:boldItalic r:id="rId25"/>
    </p:embeddedFont>
    <p:embeddedFont>
      <p:font typeface="Montserrat" panose="020B0604020202020204" charset="-18"/>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44">
          <p15:clr>
            <a:srgbClr val="A4A3A4"/>
          </p15:clr>
        </p15:guide>
        <p15:guide id="2" pos="7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B5E89-8223-232B-B41C-38BE24956BD0}" v="23" dt="2022-01-28T08:16:04.097"/>
    <p1510:client id="{21DA3331-716C-2397-2E76-C48851A09A8B}" v="13" dt="2022-02-03T12:31:15.212"/>
    <p1510:client id="{F316F357-B766-91F4-BEB7-585A344AEEA5}" v="19" dt="2022-02-03T12:11:00.304"/>
    <p1510:client id="{2C5DBA7B-63A6-2EDE-8540-E7CD453CAE48}" v="28" dt="2022-01-28T08:45:10.594"/>
    <p1510:client id="{36E145B0-9721-F239-78F1-01984E16BD3E}" v="69" dt="2022-01-28T08:28:42.710"/>
    <p1510:client id="{48E1B890-1B4B-1EF9-86A0-5F1B1CA1CA74}" v="15" dt="2022-02-03T12:11:23.615"/>
    <p1510:client id="{F565D333-0BF7-197F-50F3-C03302943348}" v="76" dt="2022-02-03T08:54:36.847"/>
    <p1510:client id="{898059A5-2A34-4C85-B50D-3FF036EDF899}" v="1" dt="2022-01-28T08:45:30.526"/>
    <p1510:client id="{8EBBA909-5772-EF9F-2D56-8D30885123BF}" v="12" dt="2022-02-03T11:56:22.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936" y="66"/>
      </p:cViewPr>
      <p:guideLst>
        <p:guide orient="horz" pos="5244"/>
        <p:guide pos="7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96836" y="685800"/>
            <a:ext cx="4865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0742dbd26_0_22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0742dbd26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0742dbd26_0_141: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0742dbd26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0742dbd26_0_15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0742dbd26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93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0742dbd26_0_187: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10742dbd26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0742dbd26_0_202: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0742dbd26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0742dbd26_0_27: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0742dbd2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0742dbd26_0_39: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0742dbd2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0742dbd26_0_54: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0742dbd2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0742dbd26_0_7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0742dbd2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0742dbd26_0_114: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0742dbd26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0742dbd26_0_130: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0742dbd2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0742dbd26_0_169: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0742dbd26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05247" y="2410217"/>
            <a:ext cx="22011600" cy="6644400"/>
          </a:xfrm>
          <a:prstGeom prst="rect">
            <a:avLst/>
          </a:prstGeom>
        </p:spPr>
        <p:txBody>
          <a:bodyPr spcFirstLastPara="1" wrap="square" lIns="256100" tIns="256100" rIns="256100" bIns="256100" anchor="b" anchorCtr="0">
            <a:normAutofit/>
          </a:bodyPr>
          <a:lstStyle>
            <a:lvl1pPr lvl="0" algn="ctr">
              <a:spcBef>
                <a:spcPts val="0"/>
              </a:spcBef>
              <a:spcAft>
                <a:spcPts val="0"/>
              </a:spcAft>
              <a:buSzPts val="14600"/>
              <a:buNone/>
              <a:defRPr sz="14600"/>
            </a:lvl1pPr>
            <a:lvl2pPr lvl="1" algn="ctr">
              <a:spcBef>
                <a:spcPts val="0"/>
              </a:spcBef>
              <a:spcAft>
                <a:spcPts val="0"/>
              </a:spcAft>
              <a:buSzPts val="14600"/>
              <a:buNone/>
              <a:defRPr sz="14600"/>
            </a:lvl2pPr>
            <a:lvl3pPr lvl="2" algn="ctr">
              <a:spcBef>
                <a:spcPts val="0"/>
              </a:spcBef>
              <a:spcAft>
                <a:spcPts val="0"/>
              </a:spcAft>
              <a:buSzPts val="14600"/>
              <a:buNone/>
              <a:defRPr sz="14600"/>
            </a:lvl3pPr>
            <a:lvl4pPr lvl="3" algn="ctr">
              <a:spcBef>
                <a:spcPts val="0"/>
              </a:spcBef>
              <a:spcAft>
                <a:spcPts val="0"/>
              </a:spcAft>
              <a:buSzPts val="14600"/>
              <a:buNone/>
              <a:defRPr sz="14600"/>
            </a:lvl4pPr>
            <a:lvl5pPr lvl="4" algn="ctr">
              <a:spcBef>
                <a:spcPts val="0"/>
              </a:spcBef>
              <a:spcAft>
                <a:spcPts val="0"/>
              </a:spcAft>
              <a:buSzPts val="14600"/>
              <a:buNone/>
              <a:defRPr sz="14600"/>
            </a:lvl5pPr>
            <a:lvl6pPr lvl="5" algn="ctr">
              <a:spcBef>
                <a:spcPts val="0"/>
              </a:spcBef>
              <a:spcAft>
                <a:spcPts val="0"/>
              </a:spcAft>
              <a:buSzPts val="14600"/>
              <a:buNone/>
              <a:defRPr sz="14600"/>
            </a:lvl6pPr>
            <a:lvl7pPr lvl="6" algn="ctr">
              <a:spcBef>
                <a:spcPts val="0"/>
              </a:spcBef>
              <a:spcAft>
                <a:spcPts val="0"/>
              </a:spcAft>
              <a:buSzPts val="14600"/>
              <a:buNone/>
              <a:defRPr sz="14600"/>
            </a:lvl7pPr>
            <a:lvl8pPr lvl="7" algn="ctr">
              <a:spcBef>
                <a:spcPts val="0"/>
              </a:spcBef>
              <a:spcAft>
                <a:spcPts val="0"/>
              </a:spcAft>
              <a:buSzPts val="14600"/>
              <a:buNone/>
              <a:defRPr sz="14600"/>
            </a:lvl8pPr>
            <a:lvl9pPr lvl="8" algn="ctr">
              <a:spcBef>
                <a:spcPts val="0"/>
              </a:spcBef>
              <a:spcAft>
                <a:spcPts val="0"/>
              </a:spcAft>
              <a:buSzPts val="14600"/>
              <a:buNone/>
              <a:defRPr sz="14600"/>
            </a:lvl9pPr>
          </a:lstStyle>
          <a:p>
            <a:endParaRPr/>
          </a:p>
        </p:txBody>
      </p:sp>
      <p:sp>
        <p:nvSpPr>
          <p:cNvPr id="11" name="Google Shape;11;p2"/>
          <p:cNvSpPr txBox="1">
            <a:spLocks noGrp="1"/>
          </p:cNvSpPr>
          <p:nvPr>
            <p:ph type="subTitle" idx="1"/>
          </p:nvPr>
        </p:nvSpPr>
        <p:spPr>
          <a:xfrm>
            <a:off x="805225" y="9174168"/>
            <a:ext cx="22011600" cy="2565600"/>
          </a:xfrm>
          <a:prstGeom prst="rect">
            <a:avLst/>
          </a:prstGeom>
        </p:spPr>
        <p:txBody>
          <a:bodyPr spcFirstLastPara="1" wrap="square" lIns="256100" tIns="256100" rIns="256100" bIns="256100" anchor="t" anchorCtr="0">
            <a:normAutofit/>
          </a:bodyPr>
          <a:lstStyle>
            <a:lvl1pPr lvl="0" algn="ctr">
              <a:lnSpc>
                <a:spcPct val="100000"/>
              </a:lnSpc>
              <a:spcBef>
                <a:spcPts val="0"/>
              </a:spcBef>
              <a:spcAft>
                <a:spcPts val="0"/>
              </a:spcAft>
              <a:buSzPts val="7800"/>
              <a:buNone/>
              <a:defRPr sz="78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a:endParaRPr/>
          </a:p>
        </p:txBody>
      </p:sp>
      <p:sp>
        <p:nvSpPr>
          <p:cNvPr id="12" name="Google Shape;12;p2"/>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805225" y="3580568"/>
            <a:ext cx="22011600" cy="6355800"/>
          </a:xfrm>
          <a:prstGeom prst="rect">
            <a:avLst/>
          </a:prstGeom>
        </p:spPr>
        <p:txBody>
          <a:bodyPr spcFirstLastPara="1" wrap="square" lIns="256100" tIns="256100" rIns="256100" bIns="256100" anchor="b" anchorCtr="0">
            <a:normAutofit/>
          </a:bodyPr>
          <a:lstStyle>
            <a:lvl1pPr lvl="0" algn="ctr">
              <a:spcBef>
                <a:spcPts val="0"/>
              </a:spcBef>
              <a:spcAft>
                <a:spcPts val="0"/>
              </a:spcAft>
              <a:buSzPts val="33600"/>
              <a:buNone/>
              <a:defRPr sz="33600"/>
            </a:lvl1pPr>
            <a:lvl2pPr lvl="1" algn="ctr">
              <a:spcBef>
                <a:spcPts val="0"/>
              </a:spcBef>
              <a:spcAft>
                <a:spcPts val="0"/>
              </a:spcAft>
              <a:buSzPts val="33600"/>
              <a:buNone/>
              <a:defRPr sz="33600"/>
            </a:lvl2pPr>
            <a:lvl3pPr lvl="2" algn="ctr">
              <a:spcBef>
                <a:spcPts val="0"/>
              </a:spcBef>
              <a:spcAft>
                <a:spcPts val="0"/>
              </a:spcAft>
              <a:buSzPts val="33600"/>
              <a:buNone/>
              <a:defRPr sz="33600"/>
            </a:lvl3pPr>
            <a:lvl4pPr lvl="3" algn="ctr">
              <a:spcBef>
                <a:spcPts val="0"/>
              </a:spcBef>
              <a:spcAft>
                <a:spcPts val="0"/>
              </a:spcAft>
              <a:buSzPts val="33600"/>
              <a:buNone/>
              <a:defRPr sz="33600"/>
            </a:lvl4pPr>
            <a:lvl5pPr lvl="4" algn="ctr">
              <a:spcBef>
                <a:spcPts val="0"/>
              </a:spcBef>
              <a:spcAft>
                <a:spcPts val="0"/>
              </a:spcAft>
              <a:buSzPts val="33600"/>
              <a:buNone/>
              <a:defRPr sz="33600"/>
            </a:lvl5pPr>
            <a:lvl6pPr lvl="5" algn="ctr">
              <a:spcBef>
                <a:spcPts val="0"/>
              </a:spcBef>
              <a:spcAft>
                <a:spcPts val="0"/>
              </a:spcAft>
              <a:buSzPts val="33600"/>
              <a:buNone/>
              <a:defRPr sz="33600"/>
            </a:lvl6pPr>
            <a:lvl7pPr lvl="6" algn="ctr">
              <a:spcBef>
                <a:spcPts val="0"/>
              </a:spcBef>
              <a:spcAft>
                <a:spcPts val="0"/>
              </a:spcAft>
              <a:buSzPts val="33600"/>
              <a:buNone/>
              <a:defRPr sz="33600"/>
            </a:lvl7pPr>
            <a:lvl8pPr lvl="7" algn="ctr">
              <a:spcBef>
                <a:spcPts val="0"/>
              </a:spcBef>
              <a:spcAft>
                <a:spcPts val="0"/>
              </a:spcAft>
              <a:buSzPts val="33600"/>
              <a:buNone/>
              <a:defRPr sz="33600"/>
            </a:lvl8pPr>
            <a:lvl9pPr lvl="8" algn="ctr">
              <a:spcBef>
                <a:spcPts val="0"/>
              </a:spcBef>
              <a:spcAft>
                <a:spcPts val="0"/>
              </a:spcAft>
              <a:buSzPts val="33600"/>
              <a:buNone/>
              <a:defRPr sz="33600"/>
            </a:lvl9pPr>
          </a:lstStyle>
          <a:p>
            <a:r>
              <a:t>xx%</a:t>
            </a:r>
          </a:p>
        </p:txBody>
      </p:sp>
      <p:sp>
        <p:nvSpPr>
          <p:cNvPr id="46" name="Google Shape;46;p11"/>
          <p:cNvSpPr txBox="1">
            <a:spLocks noGrp="1"/>
          </p:cNvSpPr>
          <p:nvPr>
            <p:ph type="body" idx="1"/>
          </p:nvPr>
        </p:nvSpPr>
        <p:spPr>
          <a:xfrm>
            <a:off x="805225" y="10203869"/>
            <a:ext cx="22011600" cy="4210800"/>
          </a:xfrm>
          <a:prstGeom prst="rect">
            <a:avLst/>
          </a:prstGeom>
        </p:spPr>
        <p:txBody>
          <a:bodyPr spcFirstLastPara="1" wrap="square" lIns="256100" tIns="256100" rIns="256100" bIns="256100" anchor="t" anchorCtr="0">
            <a:normAutofit/>
          </a:bodyPr>
          <a:lstStyle>
            <a:lvl1pPr marL="457200" lvl="0" indent="-546100" algn="ctr">
              <a:spcBef>
                <a:spcPts val="0"/>
              </a:spcBef>
              <a:spcAft>
                <a:spcPts val="0"/>
              </a:spcAft>
              <a:buSzPts val="5000"/>
              <a:buChar char="●"/>
              <a:defRPr/>
            </a:lvl1pPr>
            <a:lvl2pPr marL="914400" lvl="1" indent="-476250" algn="ctr">
              <a:spcBef>
                <a:spcPts val="0"/>
              </a:spcBef>
              <a:spcAft>
                <a:spcPts val="0"/>
              </a:spcAft>
              <a:buSzPts val="3900"/>
              <a:buChar char="○"/>
              <a:defRPr/>
            </a:lvl2pPr>
            <a:lvl3pPr marL="1371600" lvl="2" indent="-476250" algn="ctr">
              <a:spcBef>
                <a:spcPts val="0"/>
              </a:spcBef>
              <a:spcAft>
                <a:spcPts val="0"/>
              </a:spcAft>
              <a:buSzPts val="3900"/>
              <a:buChar char="■"/>
              <a:defRPr/>
            </a:lvl3pPr>
            <a:lvl4pPr marL="1828800" lvl="3" indent="-476250" algn="ctr">
              <a:spcBef>
                <a:spcPts val="0"/>
              </a:spcBef>
              <a:spcAft>
                <a:spcPts val="0"/>
              </a:spcAft>
              <a:buSzPts val="3900"/>
              <a:buChar char="●"/>
              <a:defRPr/>
            </a:lvl4pPr>
            <a:lvl5pPr marL="2286000" lvl="4" indent="-476250" algn="ctr">
              <a:spcBef>
                <a:spcPts val="0"/>
              </a:spcBef>
              <a:spcAft>
                <a:spcPts val="0"/>
              </a:spcAft>
              <a:buSzPts val="3900"/>
              <a:buChar char="○"/>
              <a:defRPr/>
            </a:lvl5pPr>
            <a:lvl6pPr marL="2743200" lvl="5" indent="-476250" algn="ctr">
              <a:spcBef>
                <a:spcPts val="0"/>
              </a:spcBef>
              <a:spcAft>
                <a:spcPts val="0"/>
              </a:spcAft>
              <a:buSzPts val="3900"/>
              <a:buChar char="■"/>
              <a:defRPr/>
            </a:lvl6pPr>
            <a:lvl7pPr marL="3200400" lvl="6" indent="-476250" algn="ctr">
              <a:spcBef>
                <a:spcPts val="0"/>
              </a:spcBef>
              <a:spcAft>
                <a:spcPts val="0"/>
              </a:spcAft>
              <a:buSzPts val="3900"/>
              <a:buChar char="●"/>
              <a:defRPr/>
            </a:lvl7pPr>
            <a:lvl8pPr marL="3657600" lvl="7" indent="-476250" algn="ctr">
              <a:spcBef>
                <a:spcPts val="0"/>
              </a:spcBef>
              <a:spcAft>
                <a:spcPts val="0"/>
              </a:spcAft>
              <a:buSzPts val="3900"/>
              <a:buChar char="○"/>
              <a:defRPr/>
            </a:lvl8pPr>
            <a:lvl9pPr marL="4114800" lvl="8" indent="-476250" algn="ctr">
              <a:spcBef>
                <a:spcPts val="0"/>
              </a:spcBef>
              <a:spcAft>
                <a:spcPts val="0"/>
              </a:spcAft>
              <a:buSzPts val="3900"/>
              <a:buChar char="■"/>
              <a:defRPr/>
            </a:lvl9pPr>
          </a:lstStyle>
          <a:p>
            <a:endParaRPr/>
          </a:p>
        </p:txBody>
      </p:sp>
      <p:sp>
        <p:nvSpPr>
          <p:cNvPr id="47" name="Google Shape;47;p11"/>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05225" y="6962381"/>
            <a:ext cx="22011600" cy="2724900"/>
          </a:xfrm>
          <a:prstGeom prst="rect">
            <a:avLst/>
          </a:prstGeom>
        </p:spPr>
        <p:txBody>
          <a:bodyPr spcFirstLastPara="1" wrap="square" lIns="256100" tIns="256100" rIns="256100" bIns="256100" anchor="ctr" anchorCtr="0">
            <a:normAutofit/>
          </a:bodyPr>
          <a:lstStyle>
            <a:lvl1pPr lvl="0" algn="ctr">
              <a:spcBef>
                <a:spcPts val="0"/>
              </a:spcBef>
              <a:spcAft>
                <a:spcPts val="0"/>
              </a:spcAft>
              <a:buSzPts val="10100"/>
              <a:buNone/>
              <a:defRPr sz="10100"/>
            </a:lvl1pPr>
            <a:lvl2pPr lvl="1" algn="ctr">
              <a:spcBef>
                <a:spcPts val="0"/>
              </a:spcBef>
              <a:spcAft>
                <a:spcPts val="0"/>
              </a:spcAft>
              <a:buSzPts val="10100"/>
              <a:buNone/>
              <a:defRPr sz="10100"/>
            </a:lvl2pPr>
            <a:lvl3pPr lvl="2" algn="ctr">
              <a:spcBef>
                <a:spcPts val="0"/>
              </a:spcBef>
              <a:spcAft>
                <a:spcPts val="0"/>
              </a:spcAft>
              <a:buSzPts val="10100"/>
              <a:buNone/>
              <a:defRPr sz="10100"/>
            </a:lvl3pPr>
            <a:lvl4pPr lvl="3" algn="ctr">
              <a:spcBef>
                <a:spcPts val="0"/>
              </a:spcBef>
              <a:spcAft>
                <a:spcPts val="0"/>
              </a:spcAft>
              <a:buSzPts val="10100"/>
              <a:buNone/>
              <a:defRPr sz="10100"/>
            </a:lvl4pPr>
            <a:lvl5pPr lvl="4" algn="ctr">
              <a:spcBef>
                <a:spcPts val="0"/>
              </a:spcBef>
              <a:spcAft>
                <a:spcPts val="0"/>
              </a:spcAft>
              <a:buSzPts val="10100"/>
              <a:buNone/>
              <a:defRPr sz="10100"/>
            </a:lvl5pPr>
            <a:lvl6pPr lvl="5" algn="ctr">
              <a:spcBef>
                <a:spcPts val="0"/>
              </a:spcBef>
              <a:spcAft>
                <a:spcPts val="0"/>
              </a:spcAft>
              <a:buSzPts val="10100"/>
              <a:buNone/>
              <a:defRPr sz="10100"/>
            </a:lvl6pPr>
            <a:lvl7pPr lvl="6" algn="ctr">
              <a:spcBef>
                <a:spcPts val="0"/>
              </a:spcBef>
              <a:spcAft>
                <a:spcPts val="0"/>
              </a:spcAft>
              <a:buSzPts val="10100"/>
              <a:buNone/>
              <a:defRPr sz="10100"/>
            </a:lvl7pPr>
            <a:lvl8pPr lvl="7" algn="ctr">
              <a:spcBef>
                <a:spcPts val="0"/>
              </a:spcBef>
              <a:spcAft>
                <a:spcPts val="0"/>
              </a:spcAft>
              <a:buSzPts val="10100"/>
              <a:buNone/>
              <a:defRPr sz="10100"/>
            </a:lvl8pPr>
            <a:lvl9pPr lvl="8" algn="ctr">
              <a:spcBef>
                <a:spcPts val="0"/>
              </a:spcBef>
              <a:spcAft>
                <a:spcPts val="0"/>
              </a:spcAft>
              <a:buSzPts val="10100"/>
              <a:buNone/>
              <a:defRPr sz="10100"/>
            </a:lvl9pPr>
          </a:lstStyle>
          <a:p>
            <a:endParaRPr/>
          </a:p>
        </p:txBody>
      </p:sp>
      <p:sp>
        <p:nvSpPr>
          <p:cNvPr id="15" name="Google Shape;15;p3"/>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05225" y="1440562"/>
            <a:ext cx="22011600" cy="1854000"/>
          </a:xfrm>
          <a:prstGeom prst="rect">
            <a:avLst/>
          </a:prstGeom>
        </p:spPr>
        <p:txBody>
          <a:bodyPr spcFirstLastPara="1" wrap="square" lIns="256100" tIns="256100" rIns="256100" bIns="256100" anchor="t" anchorCtr="0">
            <a:normAutofit/>
          </a:bodyPr>
          <a:lstStyle>
            <a:lvl1pPr lvl="0">
              <a:spcBef>
                <a:spcPts val="0"/>
              </a:spcBef>
              <a:spcAft>
                <a:spcPts val="0"/>
              </a:spcAft>
              <a:buSzPts val="7800"/>
              <a:buNone/>
              <a:defRPr/>
            </a:lvl1pPr>
            <a:lvl2pPr lvl="1">
              <a:spcBef>
                <a:spcPts val="0"/>
              </a:spcBef>
              <a:spcAft>
                <a:spcPts val="0"/>
              </a:spcAft>
              <a:buSzPts val="7800"/>
              <a:buNone/>
              <a:defRPr/>
            </a:lvl2pPr>
            <a:lvl3pPr lvl="2">
              <a:spcBef>
                <a:spcPts val="0"/>
              </a:spcBef>
              <a:spcAft>
                <a:spcPts val="0"/>
              </a:spcAft>
              <a:buSzPts val="7800"/>
              <a:buNone/>
              <a:defRPr/>
            </a:lvl3pPr>
            <a:lvl4pPr lvl="3">
              <a:spcBef>
                <a:spcPts val="0"/>
              </a:spcBef>
              <a:spcAft>
                <a:spcPts val="0"/>
              </a:spcAft>
              <a:buSzPts val="7800"/>
              <a:buNone/>
              <a:defRPr/>
            </a:lvl4pPr>
            <a:lvl5pPr lvl="4">
              <a:spcBef>
                <a:spcPts val="0"/>
              </a:spcBef>
              <a:spcAft>
                <a:spcPts val="0"/>
              </a:spcAft>
              <a:buSzPts val="7800"/>
              <a:buNone/>
              <a:defRPr/>
            </a:lvl5pPr>
            <a:lvl6pPr lvl="5">
              <a:spcBef>
                <a:spcPts val="0"/>
              </a:spcBef>
              <a:spcAft>
                <a:spcPts val="0"/>
              </a:spcAft>
              <a:buSzPts val="7800"/>
              <a:buNone/>
              <a:defRPr/>
            </a:lvl6pPr>
            <a:lvl7pPr lvl="6">
              <a:spcBef>
                <a:spcPts val="0"/>
              </a:spcBef>
              <a:spcAft>
                <a:spcPts val="0"/>
              </a:spcAft>
              <a:buSzPts val="7800"/>
              <a:buNone/>
              <a:defRPr/>
            </a:lvl7pPr>
            <a:lvl8pPr lvl="7">
              <a:spcBef>
                <a:spcPts val="0"/>
              </a:spcBef>
              <a:spcAft>
                <a:spcPts val="0"/>
              </a:spcAft>
              <a:buSzPts val="7800"/>
              <a:buNone/>
              <a:defRPr/>
            </a:lvl8pPr>
            <a:lvl9pPr lvl="8">
              <a:spcBef>
                <a:spcPts val="0"/>
              </a:spcBef>
              <a:spcAft>
                <a:spcPts val="0"/>
              </a:spcAft>
              <a:buSzPts val="7800"/>
              <a:buNone/>
              <a:defRPr/>
            </a:lvl9pPr>
          </a:lstStyle>
          <a:p>
            <a:endParaRPr/>
          </a:p>
        </p:txBody>
      </p:sp>
      <p:sp>
        <p:nvSpPr>
          <p:cNvPr id="18" name="Google Shape;18;p4"/>
          <p:cNvSpPr txBox="1">
            <a:spLocks noGrp="1"/>
          </p:cNvSpPr>
          <p:nvPr>
            <p:ph type="body" idx="1"/>
          </p:nvPr>
        </p:nvSpPr>
        <p:spPr>
          <a:xfrm>
            <a:off x="805225" y="3730604"/>
            <a:ext cx="22011600" cy="11058900"/>
          </a:xfrm>
          <a:prstGeom prst="rect">
            <a:avLst/>
          </a:prstGeom>
        </p:spPr>
        <p:txBody>
          <a:bodyPr spcFirstLastPara="1" wrap="square" lIns="256100" tIns="256100" rIns="256100" bIns="256100" anchor="t" anchorCtr="0">
            <a:normAutofit/>
          </a:bodyPr>
          <a:lstStyle>
            <a:lvl1pPr marL="457200" lvl="0" indent="-546100">
              <a:spcBef>
                <a:spcPts val="0"/>
              </a:spcBef>
              <a:spcAft>
                <a:spcPts val="0"/>
              </a:spcAft>
              <a:buSzPts val="5000"/>
              <a:buChar char="●"/>
              <a:defRPr/>
            </a:lvl1pPr>
            <a:lvl2pPr marL="914400" lvl="1" indent="-476250">
              <a:spcBef>
                <a:spcPts val="0"/>
              </a:spcBef>
              <a:spcAft>
                <a:spcPts val="0"/>
              </a:spcAft>
              <a:buSzPts val="3900"/>
              <a:buChar char="○"/>
              <a:defRPr/>
            </a:lvl2pPr>
            <a:lvl3pPr marL="1371600" lvl="2" indent="-476250">
              <a:spcBef>
                <a:spcPts val="0"/>
              </a:spcBef>
              <a:spcAft>
                <a:spcPts val="0"/>
              </a:spcAft>
              <a:buSzPts val="3900"/>
              <a:buChar char="■"/>
              <a:defRPr/>
            </a:lvl3pPr>
            <a:lvl4pPr marL="1828800" lvl="3" indent="-476250">
              <a:spcBef>
                <a:spcPts val="0"/>
              </a:spcBef>
              <a:spcAft>
                <a:spcPts val="0"/>
              </a:spcAft>
              <a:buSzPts val="3900"/>
              <a:buChar char="●"/>
              <a:defRPr/>
            </a:lvl4pPr>
            <a:lvl5pPr marL="2286000" lvl="4" indent="-476250">
              <a:spcBef>
                <a:spcPts val="0"/>
              </a:spcBef>
              <a:spcAft>
                <a:spcPts val="0"/>
              </a:spcAft>
              <a:buSzPts val="3900"/>
              <a:buChar char="○"/>
              <a:defRPr/>
            </a:lvl5pPr>
            <a:lvl6pPr marL="2743200" lvl="5" indent="-476250">
              <a:spcBef>
                <a:spcPts val="0"/>
              </a:spcBef>
              <a:spcAft>
                <a:spcPts val="0"/>
              </a:spcAft>
              <a:buSzPts val="3900"/>
              <a:buChar char="■"/>
              <a:defRPr/>
            </a:lvl6pPr>
            <a:lvl7pPr marL="3200400" lvl="6" indent="-476250">
              <a:spcBef>
                <a:spcPts val="0"/>
              </a:spcBef>
              <a:spcAft>
                <a:spcPts val="0"/>
              </a:spcAft>
              <a:buSzPts val="3900"/>
              <a:buChar char="●"/>
              <a:defRPr/>
            </a:lvl7pPr>
            <a:lvl8pPr marL="3657600" lvl="7" indent="-476250">
              <a:spcBef>
                <a:spcPts val="0"/>
              </a:spcBef>
              <a:spcAft>
                <a:spcPts val="0"/>
              </a:spcAft>
              <a:buSzPts val="3900"/>
              <a:buChar char="○"/>
              <a:defRPr/>
            </a:lvl8pPr>
            <a:lvl9pPr marL="4114800" lvl="8" indent="-476250">
              <a:spcBef>
                <a:spcPts val="0"/>
              </a:spcBef>
              <a:spcAft>
                <a:spcPts val="0"/>
              </a:spcAft>
              <a:buSzPts val="3900"/>
              <a:buChar char="■"/>
              <a:defRPr/>
            </a:lvl9pPr>
          </a:lstStyle>
          <a:p>
            <a:endParaRPr/>
          </a:p>
        </p:txBody>
      </p:sp>
      <p:sp>
        <p:nvSpPr>
          <p:cNvPr id="19" name="Google Shape;19;p4"/>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05225" y="1440562"/>
            <a:ext cx="22011600" cy="1854000"/>
          </a:xfrm>
          <a:prstGeom prst="rect">
            <a:avLst/>
          </a:prstGeom>
        </p:spPr>
        <p:txBody>
          <a:bodyPr spcFirstLastPara="1" wrap="square" lIns="256100" tIns="256100" rIns="256100" bIns="256100" anchor="t" anchorCtr="0">
            <a:normAutofit/>
          </a:bodyPr>
          <a:lstStyle>
            <a:lvl1pPr lvl="0">
              <a:spcBef>
                <a:spcPts val="0"/>
              </a:spcBef>
              <a:spcAft>
                <a:spcPts val="0"/>
              </a:spcAft>
              <a:buSzPts val="7800"/>
              <a:buNone/>
              <a:defRPr/>
            </a:lvl1pPr>
            <a:lvl2pPr lvl="1">
              <a:spcBef>
                <a:spcPts val="0"/>
              </a:spcBef>
              <a:spcAft>
                <a:spcPts val="0"/>
              </a:spcAft>
              <a:buSzPts val="7800"/>
              <a:buNone/>
              <a:defRPr/>
            </a:lvl2pPr>
            <a:lvl3pPr lvl="2">
              <a:spcBef>
                <a:spcPts val="0"/>
              </a:spcBef>
              <a:spcAft>
                <a:spcPts val="0"/>
              </a:spcAft>
              <a:buSzPts val="7800"/>
              <a:buNone/>
              <a:defRPr/>
            </a:lvl3pPr>
            <a:lvl4pPr lvl="3">
              <a:spcBef>
                <a:spcPts val="0"/>
              </a:spcBef>
              <a:spcAft>
                <a:spcPts val="0"/>
              </a:spcAft>
              <a:buSzPts val="7800"/>
              <a:buNone/>
              <a:defRPr/>
            </a:lvl4pPr>
            <a:lvl5pPr lvl="4">
              <a:spcBef>
                <a:spcPts val="0"/>
              </a:spcBef>
              <a:spcAft>
                <a:spcPts val="0"/>
              </a:spcAft>
              <a:buSzPts val="7800"/>
              <a:buNone/>
              <a:defRPr/>
            </a:lvl5pPr>
            <a:lvl6pPr lvl="5">
              <a:spcBef>
                <a:spcPts val="0"/>
              </a:spcBef>
              <a:spcAft>
                <a:spcPts val="0"/>
              </a:spcAft>
              <a:buSzPts val="7800"/>
              <a:buNone/>
              <a:defRPr/>
            </a:lvl6pPr>
            <a:lvl7pPr lvl="6">
              <a:spcBef>
                <a:spcPts val="0"/>
              </a:spcBef>
              <a:spcAft>
                <a:spcPts val="0"/>
              </a:spcAft>
              <a:buSzPts val="7800"/>
              <a:buNone/>
              <a:defRPr/>
            </a:lvl7pPr>
            <a:lvl8pPr lvl="7">
              <a:spcBef>
                <a:spcPts val="0"/>
              </a:spcBef>
              <a:spcAft>
                <a:spcPts val="0"/>
              </a:spcAft>
              <a:buSzPts val="7800"/>
              <a:buNone/>
              <a:defRPr/>
            </a:lvl8pPr>
            <a:lvl9pPr lvl="8">
              <a:spcBef>
                <a:spcPts val="0"/>
              </a:spcBef>
              <a:spcAft>
                <a:spcPts val="0"/>
              </a:spcAft>
              <a:buSzPts val="7800"/>
              <a:buNone/>
              <a:defRPr/>
            </a:lvl9pPr>
          </a:lstStyle>
          <a:p>
            <a:endParaRPr/>
          </a:p>
        </p:txBody>
      </p:sp>
      <p:sp>
        <p:nvSpPr>
          <p:cNvPr id="22" name="Google Shape;22;p5"/>
          <p:cNvSpPr txBox="1">
            <a:spLocks noGrp="1"/>
          </p:cNvSpPr>
          <p:nvPr>
            <p:ph type="body" idx="1"/>
          </p:nvPr>
        </p:nvSpPr>
        <p:spPr>
          <a:xfrm>
            <a:off x="805225" y="3730604"/>
            <a:ext cx="10333200" cy="11058900"/>
          </a:xfrm>
          <a:prstGeom prst="rect">
            <a:avLst/>
          </a:prstGeom>
        </p:spPr>
        <p:txBody>
          <a:bodyPr spcFirstLastPara="1" wrap="square" lIns="256100" tIns="256100" rIns="256100" bIns="256100" anchor="t" anchorCtr="0">
            <a:normAutofit/>
          </a:bodyPr>
          <a:lstStyle>
            <a:lvl1pPr marL="457200" lvl="0" indent="-476250">
              <a:spcBef>
                <a:spcPts val="0"/>
              </a:spcBef>
              <a:spcAft>
                <a:spcPts val="0"/>
              </a:spcAft>
              <a:buSzPts val="3900"/>
              <a:buChar char="●"/>
              <a:defRPr sz="39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23" name="Google Shape;23;p5"/>
          <p:cNvSpPr txBox="1">
            <a:spLocks noGrp="1"/>
          </p:cNvSpPr>
          <p:nvPr>
            <p:ph type="body" idx="2"/>
          </p:nvPr>
        </p:nvSpPr>
        <p:spPr>
          <a:xfrm>
            <a:off x="12483700" y="3730604"/>
            <a:ext cx="10333200" cy="11058900"/>
          </a:xfrm>
          <a:prstGeom prst="rect">
            <a:avLst/>
          </a:prstGeom>
        </p:spPr>
        <p:txBody>
          <a:bodyPr spcFirstLastPara="1" wrap="square" lIns="256100" tIns="256100" rIns="256100" bIns="256100" anchor="t" anchorCtr="0">
            <a:normAutofit/>
          </a:bodyPr>
          <a:lstStyle>
            <a:lvl1pPr marL="457200" lvl="0" indent="-476250">
              <a:spcBef>
                <a:spcPts val="0"/>
              </a:spcBef>
              <a:spcAft>
                <a:spcPts val="0"/>
              </a:spcAft>
              <a:buSzPts val="3900"/>
              <a:buChar char="●"/>
              <a:defRPr sz="39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24" name="Google Shape;24;p5"/>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805225" y="1440562"/>
            <a:ext cx="22011600" cy="1854000"/>
          </a:xfrm>
          <a:prstGeom prst="rect">
            <a:avLst/>
          </a:prstGeom>
        </p:spPr>
        <p:txBody>
          <a:bodyPr spcFirstLastPara="1" wrap="square" lIns="256100" tIns="256100" rIns="256100" bIns="256100" anchor="t" anchorCtr="0">
            <a:normAutofit/>
          </a:bodyPr>
          <a:lstStyle>
            <a:lvl1pPr lvl="0">
              <a:spcBef>
                <a:spcPts val="0"/>
              </a:spcBef>
              <a:spcAft>
                <a:spcPts val="0"/>
              </a:spcAft>
              <a:buSzPts val="7800"/>
              <a:buNone/>
              <a:defRPr/>
            </a:lvl1pPr>
            <a:lvl2pPr lvl="1">
              <a:spcBef>
                <a:spcPts val="0"/>
              </a:spcBef>
              <a:spcAft>
                <a:spcPts val="0"/>
              </a:spcAft>
              <a:buSzPts val="7800"/>
              <a:buNone/>
              <a:defRPr/>
            </a:lvl2pPr>
            <a:lvl3pPr lvl="2">
              <a:spcBef>
                <a:spcPts val="0"/>
              </a:spcBef>
              <a:spcAft>
                <a:spcPts val="0"/>
              </a:spcAft>
              <a:buSzPts val="7800"/>
              <a:buNone/>
              <a:defRPr/>
            </a:lvl3pPr>
            <a:lvl4pPr lvl="3">
              <a:spcBef>
                <a:spcPts val="0"/>
              </a:spcBef>
              <a:spcAft>
                <a:spcPts val="0"/>
              </a:spcAft>
              <a:buSzPts val="7800"/>
              <a:buNone/>
              <a:defRPr/>
            </a:lvl4pPr>
            <a:lvl5pPr lvl="4">
              <a:spcBef>
                <a:spcPts val="0"/>
              </a:spcBef>
              <a:spcAft>
                <a:spcPts val="0"/>
              </a:spcAft>
              <a:buSzPts val="7800"/>
              <a:buNone/>
              <a:defRPr/>
            </a:lvl5pPr>
            <a:lvl6pPr lvl="5">
              <a:spcBef>
                <a:spcPts val="0"/>
              </a:spcBef>
              <a:spcAft>
                <a:spcPts val="0"/>
              </a:spcAft>
              <a:buSzPts val="7800"/>
              <a:buNone/>
              <a:defRPr/>
            </a:lvl6pPr>
            <a:lvl7pPr lvl="6">
              <a:spcBef>
                <a:spcPts val="0"/>
              </a:spcBef>
              <a:spcAft>
                <a:spcPts val="0"/>
              </a:spcAft>
              <a:buSzPts val="7800"/>
              <a:buNone/>
              <a:defRPr/>
            </a:lvl7pPr>
            <a:lvl8pPr lvl="7">
              <a:spcBef>
                <a:spcPts val="0"/>
              </a:spcBef>
              <a:spcAft>
                <a:spcPts val="0"/>
              </a:spcAft>
              <a:buSzPts val="7800"/>
              <a:buNone/>
              <a:defRPr/>
            </a:lvl8pPr>
            <a:lvl9pPr lvl="8">
              <a:spcBef>
                <a:spcPts val="0"/>
              </a:spcBef>
              <a:spcAft>
                <a:spcPts val="0"/>
              </a:spcAft>
              <a:buSzPts val="7800"/>
              <a:buNone/>
              <a:defRPr/>
            </a:lvl9pPr>
          </a:lstStyle>
          <a:p>
            <a:endParaRPr/>
          </a:p>
        </p:txBody>
      </p:sp>
      <p:sp>
        <p:nvSpPr>
          <p:cNvPr id="27" name="Google Shape;27;p6"/>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05225" y="1798498"/>
            <a:ext cx="7254000" cy="2446200"/>
          </a:xfrm>
          <a:prstGeom prst="rect">
            <a:avLst/>
          </a:prstGeom>
        </p:spPr>
        <p:txBody>
          <a:bodyPr spcFirstLastPara="1" wrap="square" lIns="256100" tIns="256100" rIns="256100" bIns="256100" anchor="b" anchorCtr="0">
            <a:normAutofit/>
          </a:bodyPr>
          <a:lstStyle>
            <a:lvl1pPr lvl="0">
              <a:spcBef>
                <a:spcPts val="0"/>
              </a:spcBef>
              <a:spcAft>
                <a:spcPts val="0"/>
              </a:spcAft>
              <a:buSzPts val="6700"/>
              <a:buNone/>
              <a:defRPr sz="6700"/>
            </a:lvl1pPr>
            <a:lvl2pPr lvl="1">
              <a:spcBef>
                <a:spcPts val="0"/>
              </a:spcBef>
              <a:spcAft>
                <a:spcPts val="0"/>
              </a:spcAft>
              <a:buSzPts val="6700"/>
              <a:buNone/>
              <a:defRPr sz="6700"/>
            </a:lvl2pPr>
            <a:lvl3pPr lvl="2">
              <a:spcBef>
                <a:spcPts val="0"/>
              </a:spcBef>
              <a:spcAft>
                <a:spcPts val="0"/>
              </a:spcAft>
              <a:buSzPts val="6700"/>
              <a:buNone/>
              <a:defRPr sz="6700"/>
            </a:lvl3pPr>
            <a:lvl4pPr lvl="3">
              <a:spcBef>
                <a:spcPts val="0"/>
              </a:spcBef>
              <a:spcAft>
                <a:spcPts val="0"/>
              </a:spcAft>
              <a:buSzPts val="6700"/>
              <a:buNone/>
              <a:defRPr sz="6700"/>
            </a:lvl4pPr>
            <a:lvl5pPr lvl="4">
              <a:spcBef>
                <a:spcPts val="0"/>
              </a:spcBef>
              <a:spcAft>
                <a:spcPts val="0"/>
              </a:spcAft>
              <a:buSzPts val="6700"/>
              <a:buNone/>
              <a:defRPr sz="6700"/>
            </a:lvl5pPr>
            <a:lvl6pPr lvl="5">
              <a:spcBef>
                <a:spcPts val="0"/>
              </a:spcBef>
              <a:spcAft>
                <a:spcPts val="0"/>
              </a:spcAft>
              <a:buSzPts val="6700"/>
              <a:buNone/>
              <a:defRPr sz="6700"/>
            </a:lvl6pPr>
            <a:lvl7pPr lvl="6">
              <a:spcBef>
                <a:spcPts val="0"/>
              </a:spcBef>
              <a:spcAft>
                <a:spcPts val="0"/>
              </a:spcAft>
              <a:buSzPts val="6700"/>
              <a:buNone/>
              <a:defRPr sz="6700"/>
            </a:lvl7pPr>
            <a:lvl8pPr lvl="7">
              <a:spcBef>
                <a:spcPts val="0"/>
              </a:spcBef>
              <a:spcAft>
                <a:spcPts val="0"/>
              </a:spcAft>
              <a:buSzPts val="6700"/>
              <a:buNone/>
              <a:defRPr sz="6700"/>
            </a:lvl8pPr>
            <a:lvl9pPr lvl="8">
              <a:spcBef>
                <a:spcPts val="0"/>
              </a:spcBef>
              <a:spcAft>
                <a:spcPts val="0"/>
              </a:spcAft>
              <a:buSzPts val="6700"/>
              <a:buNone/>
              <a:defRPr sz="6700"/>
            </a:lvl9pPr>
          </a:lstStyle>
          <a:p>
            <a:endParaRPr/>
          </a:p>
        </p:txBody>
      </p:sp>
      <p:sp>
        <p:nvSpPr>
          <p:cNvPr id="30" name="Google Shape;30;p7"/>
          <p:cNvSpPr txBox="1">
            <a:spLocks noGrp="1"/>
          </p:cNvSpPr>
          <p:nvPr>
            <p:ph type="body" idx="1"/>
          </p:nvPr>
        </p:nvSpPr>
        <p:spPr>
          <a:xfrm>
            <a:off x="805225" y="4498187"/>
            <a:ext cx="7254000" cy="10291800"/>
          </a:xfrm>
          <a:prstGeom prst="rect">
            <a:avLst/>
          </a:prstGeom>
        </p:spPr>
        <p:txBody>
          <a:bodyPr spcFirstLastPara="1" wrap="square" lIns="256100" tIns="256100" rIns="256100" bIns="256100" anchor="t" anchorCtr="0">
            <a:normAutofit/>
          </a:bodyPr>
          <a:lstStyle>
            <a:lvl1pPr marL="457200" lvl="0" indent="-444500">
              <a:spcBef>
                <a:spcPts val="0"/>
              </a:spcBef>
              <a:spcAft>
                <a:spcPts val="0"/>
              </a:spcAft>
              <a:buSzPts val="3400"/>
              <a:buChar char="●"/>
              <a:defRPr sz="34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31" name="Google Shape;31;p7"/>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266479" y="1457152"/>
            <a:ext cx="16450200" cy="13242000"/>
          </a:xfrm>
          <a:prstGeom prst="rect">
            <a:avLst/>
          </a:prstGeom>
        </p:spPr>
        <p:txBody>
          <a:bodyPr spcFirstLastPara="1" wrap="square" lIns="256100" tIns="256100" rIns="256100" bIns="256100" anchor="ctr" anchorCtr="0">
            <a:normAutofit/>
          </a:bodyPr>
          <a:lstStyle>
            <a:lvl1pPr lvl="0">
              <a:spcBef>
                <a:spcPts val="0"/>
              </a:spcBef>
              <a:spcAft>
                <a:spcPts val="0"/>
              </a:spcAft>
              <a:buSzPts val="13400"/>
              <a:buNone/>
              <a:defRPr sz="13400"/>
            </a:lvl1pPr>
            <a:lvl2pPr lvl="1">
              <a:spcBef>
                <a:spcPts val="0"/>
              </a:spcBef>
              <a:spcAft>
                <a:spcPts val="0"/>
              </a:spcAft>
              <a:buSzPts val="13400"/>
              <a:buNone/>
              <a:defRPr sz="13400"/>
            </a:lvl2pPr>
            <a:lvl3pPr lvl="2">
              <a:spcBef>
                <a:spcPts val="0"/>
              </a:spcBef>
              <a:spcAft>
                <a:spcPts val="0"/>
              </a:spcAft>
              <a:buSzPts val="13400"/>
              <a:buNone/>
              <a:defRPr sz="13400"/>
            </a:lvl3pPr>
            <a:lvl4pPr lvl="3">
              <a:spcBef>
                <a:spcPts val="0"/>
              </a:spcBef>
              <a:spcAft>
                <a:spcPts val="0"/>
              </a:spcAft>
              <a:buSzPts val="13400"/>
              <a:buNone/>
              <a:defRPr sz="13400"/>
            </a:lvl4pPr>
            <a:lvl5pPr lvl="4">
              <a:spcBef>
                <a:spcPts val="0"/>
              </a:spcBef>
              <a:spcAft>
                <a:spcPts val="0"/>
              </a:spcAft>
              <a:buSzPts val="13400"/>
              <a:buNone/>
              <a:defRPr sz="13400"/>
            </a:lvl5pPr>
            <a:lvl6pPr lvl="5">
              <a:spcBef>
                <a:spcPts val="0"/>
              </a:spcBef>
              <a:spcAft>
                <a:spcPts val="0"/>
              </a:spcAft>
              <a:buSzPts val="13400"/>
              <a:buNone/>
              <a:defRPr sz="13400"/>
            </a:lvl6pPr>
            <a:lvl7pPr lvl="6">
              <a:spcBef>
                <a:spcPts val="0"/>
              </a:spcBef>
              <a:spcAft>
                <a:spcPts val="0"/>
              </a:spcAft>
              <a:buSzPts val="13400"/>
              <a:buNone/>
              <a:defRPr sz="13400"/>
            </a:lvl7pPr>
            <a:lvl8pPr lvl="7">
              <a:spcBef>
                <a:spcPts val="0"/>
              </a:spcBef>
              <a:spcAft>
                <a:spcPts val="0"/>
              </a:spcAft>
              <a:buSzPts val="13400"/>
              <a:buNone/>
              <a:defRPr sz="13400"/>
            </a:lvl8pPr>
            <a:lvl9pPr lvl="8">
              <a:spcBef>
                <a:spcPts val="0"/>
              </a:spcBef>
              <a:spcAft>
                <a:spcPts val="0"/>
              </a:spcAft>
              <a:buSzPts val="13400"/>
              <a:buNone/>
              <a:defRPr sz="13400"/>
            </a:lvl9pPr>
          </a:lstStyle>
          <a:p>
            <a:endParaRPr/>
          </a:p>
        </p:txBody>
      </p:sp>
      <p:sp>
        <p:nvSpPr>
          <p:cNvPr id="34" name="Google Shape;34;p8"/>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1811000" y="-405"/>
            <a:ext cx="11811000" cy="16649700"/>
          </a:xfrm>
          <a:prstGeom prst="rect">
            <a:avLst/>
          </a:prstGeom>
          <a:solidFill>
            <a:schemeClr val="lt2"/>
          </a:solidFill>
          <a:ln>
            <a:noFill/>
          </a:ln>
        </p:spPr>
        <p:txBody>
          <a:bodyPr spcFirstLastPara="1" wrap="square" lIns="256100" tIns="256100" rIns="256100" bIns="256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685875" y="3991833"/>
            <a:ext cx="10450200" cy="4798200"/>
          </a:xfrm>
          <a:prstGeom prst="rect">
            <a:avLst/>
          </a:prstGeom>
        </p:spPr>
        <p:txBody>
          <a:bodyPr spcFirstLastPara="1" wrap="square" lIns="256100" tIns="256100" rIns="256100" bIns="256100" anchor="b" anchorCtr="0">
            <a:normAutofit/>
          </a:bodyPr>
          <a:lstStyle>
            <a:lvl1pPr lvl="0" algn="ctr">
              <a:spcBef>
                <a:spcPts val="0"/>
              </a:spcBef>
              <a:spcAft>
                <a:spcPts val="0"/>
              </a:spcAft>
              <a:buSzPts val="11800"/>
              <a:buNone/>
              <a:defRPr sz="11800"/>
            </a:lvl1pPr>
            <a:lvl2pPr lvl="1" algn="ctr">
              <a:spcBef>
                <a:spcPts val="0"/>
              </a:spcBef>
              <a:spcAft>
                <a:spcPts val="0"/>
              </a:spcAft>
              <a:buSzPts val="11800"/>
              <a:buNone/>
              <a:defRPr sz="11800"/>
            </a:lvl2pPr>
            <a:lvl3pPr lvl="2" algn="ctr">
              <a:spcBef>
                <a:spcPts val="0"/>
              </a:spcBef>
              <a:spcAft>
                <a:spcPts val="0"/>
              </a:spcAft>
              <a:buSzPts val="11800"/>
              <a:buNone/>
              <a:defRPr sz="11800"/>
            </a:lvl3pPr>
            <a:lvl4pPr lvl="3" algn="ctr">
              <a:spcBef>
                <a:spcPts val="0"/>
              </a:spcBef>
              <a:spcAft>
                <a:spcPts val="0"/>
              </a:spcAft>
              <a:buSzPts val="11800"/>
              <a:buNone/>
              <a:defRPr sz="11800"/>
            </a:lvl4pPr>
            <a:lvl5pPr lvl="4" algn="ctr">
              <a:spcBef>
                <a:spcPts val="0"/>
              </a:spcBef>
              <a:spcAft>
                <a:spcPts val="0"/>
              </a:spcAft>
              <a:buSzPts val="11800"/>
              <a:buNone/>
              <a:defRPr sz="11800"/>
            </a:lvl5pPr>
            <a:lvl6pPr lvl="5" algn="ctr">
              <a:spcBef>
                <a:spcPts val="0"/>
              </a:spcBef>
              <a:spcAft>
                <a:spcPts val="0"/>
              </a:spcAft>
              <a:buSzPts val="11800"/>
              <a:buNone/>
              <a:defRPr sz="11800"/>
            </a:lvl6pPr>
            <a:lvl7pPr lvl="6" algn="ctr">
              <a:spcBef>
                <a:spcPts val="0"/>
              </a:spcBef>
              <a:spcAft>
                <a:spcPts val="0"/>
              </a:spcAft>
              <a:buSzPts val="11800"/>
              <a:buNone/>
              <a:defRPr sz="11800"/>
            </a:lvl7pPr>
            <a:lvl8pPr lvl="7" algn="ctr">
              <a:spcBef>
                <a:spcPts val="0"/>
              </a:spcBef>
              <a:spcAft>
                <a:spcPts val="0"/>
              </a:spcAft>
              <a:buSzPts val="11800"/>
              <a:buNone/>
              <a:defRPr sz="11800"/>
            </a:lvl8pPr>
            <a:lvl9pPr lvl="8" algn="ctr">
              <a:spcBef>
                <a:spcPts val="0"/>
              </a:spcBef>
              <a:spcAft>
                <a:spcPts val="0"/>
              </a:spcAft>
              <a:buSzPts val="11800"/>
              <a:buNone/>
              <a:defRPr sz="11800"/>
            </a:lvl9pPr>
          </a:lstStyle>
          <a:p>
            <a:endParaRPr/>
          </a:p>
        </p:txBody>
      </p:sp>
      <p:sp>
        <p:nvSpPr>
          <p:cNvPr id="38" name="Google Shape;38;p9"/>
          <p:cNvSpPr txBox="1">
            <a:spLocks noGrp="1"/>
          </p:cNvSpPr>
          <p:nvPr>
            <p:ph type="subTitle" idx="1"/>
          </p:nvPr>
        </p:nvSpPr>
        <p:spPr>
          <a:xfrm>
            <a:off x="685875" y="9073658"/>
            <a:ext cx="10450200" cy="3998100"/>
          </a:xfrm>
          <a:prstGeom prst="rect">
            <a:avLst/>
          </a:prstGeom>
        </p:spPr>
        <p:txBody>
          <a:bodyPr spcFirstLastPara="1" wrap="square" lIns="256100" tIns="256100" rIns="256100" bIns="256100" anchor="t" anchorCtr="0">
            <a:normAutofit/>
          </a:bodyPr>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a:endParaRPr/>
          </a:p>
        </p:txBody>
      </p:sp>
      <p:sp>
        <p:nvSpPr>
          <p:cNvPr id="39" name="Google Shape;39;p9"/>
          <p:cNvSpPr txBox="1">
            <a:spLocks noGrp="1"/>
          </p:cNvSpPr>
          <p:nvPr>
            <p:ph type="body" idx="2"/>
          </p:nvPr>
        </p:nvSpPr>
        <p:spPr>
          <a:xfrm>
            <a:off x="12760375" y="2343858"/>
            <a:ext cx="9912300" cy="11961300"/>
          </a:xfrm>
          <a:prstGeom prst="rect">
            <a:avLst/>
          </a:prstGeom>
        </p:spPr>
        <p:txBody>
          <a:bodyPr spcFirstLastPara="1" wrap="square" lIns="256100" tIns="256100" rIns="256100" bIns="256100" anchor="ctr" anchorCtr="0">
            <a:normAutofit/>
          </a:bodyPr>
          <a:lstStyle>
            <a:lvl1pPr marL="457200" lvl="0" indent="-546100">
              <a:spcBef>
                <a:spcPts val="0"/>
              </a:spcBef>
              <a:spcAft>
                <a:spcPts val="0"/>
              </a:spcAft>
              <a:buSzPts val="5000"/>
              <a:buChar char="●"/>
              <a:defRPr/>
            </a:lvl1pPr>
            <a:lvl2pPr marL="914400" lvl="1" indent="-476250">
              <a:spcBef>
                <a:spcPts val="0"/>
              </a:spcBef>
              <a:spcAft>
                <a:spcPts val="0"/>
              </a:spcAft>
              <a:buSzPts val="3900"/>
              <a:buChar char="○"/>
              <a:defRPr/>
            </a:lvl2pPr>
            <a:lvl3pPr marL="1371600" lvl="2" indent="-476250">
              <a:spcBef>
                <a:spcPts val="0"/>
              </a:spcBef>
              <a:spcAft>
                <a:spcPts val="0"/>
              </a:spcAft>
              <a:buSzPts val="3900"/>
              <a:buChar char="■"/>
              <a:defRPr/>
            </a:lvl3pPr>
            <a:lvl4pPr marL="1828800" lvl="3" indent="-476250">
              <a:spcBef>
                <a:spcPts val="0"/>
              </a:spcBef>
              <a:spcAft>
                <a:spcPts val="0"/>
              </a:spcAft>
              <a:buSzPts val="3900"/>
              <a:buChar char="●"/>
              <a:defRPr/>
            </a:lvl4pPr>
            <a:lvl5pPr marL="2286000" lvl="4" indent="-476250">
              <a:spcBef>
                <a:spcPts val="0"/>
              </a:spcBef>
              <a:spcAft>
                <a:spcPts val="0"/>
              </a:spcAft>
              <a:buSzPts val="3900"/>
              <a:buChar char="○"/>
              <a:defRPr/>
            </a:lvl5pPr>
            <a:lvl6pPr marL="2743200" lvl="5" indent="-476250">
              <a:spcBef>
                <a:spcPts val="0"/>
              </a:spcBef>
              <a:spcAft>
                <a:spcPts val="0"/>
              </a:spcAft>
              <a:buSzPts val="3900"/>
              <a:buChar char="■"/>
              <a:defRPr/>
            </a:lvl6pPr>
            <a:lvl7pPr marL="3200400" lvl="6" indent="-476250">
              <a:spcBef>
                <a:spcPts val="0"/>
              </a:spcBef>
              <a:spcAft>
                <a:spcPts val="0"/>
              </a:spcAft>
              <a:buSzPts val="3900"/>
              <a:buChar char="●"/>
              <a:defRPr/>
            </a:lvl7pPr>
            <a:lvl8pPr marL="3657600" lvl="7" indent="-476250">
              <a:spcBef>
                <a:spcPts val="0"/>
              </a:spcBef>
              <a:spcAft>
                <a:spcPts val="0"/>
              </a:spcAft>
              <a:buSzPts val="3900"/>
              <a:buChar char="○"/>
              <a:defRPr/>
            </a:lvl8pPr>
            <a:lvl9pPr marL="4114800" lvl="8" indent="-476250">
              <a:spcBef>
                <a:spcPts val="0"/>
              </a:spcBef>
              <a:spcAft>
                <a:spcPts val="0"/>
              </a:spcAft>
              <a:buSzPts val="3900"/>
              <a:buChar char="■"/>
              <a:defRPr/>
            </a:lvl9pPr>
          </a:lstStyle>
          <a:p>
            <a:endParaRPr/>
          </a:p>
        </p:txBody>
      </p:sp>
      <p:sp>
        <p:nvSpPr>
          <p:cNvPr id="40" name="Google Shape;40;p9"/>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805225" y="13694528"/>
            <a:ext cx="15496800" cy="1958700"/>
          </a:xfrm>
          <a:prstGeom prst="rect">
            <a:avLst/>
          </a:prstGeom>
        </p:spPr>
        <p:txBody>
          <a:bodyPr spcFirstLastPara="1" wrap="square" lIns="256100" tIns="256100" rIns="256100" bIns="256100" anchor="ctr" anchorCtr="0">
            <a:normAutofit/>
          </a:bodyPr>
          <a:lstStyle>
            <a:lvl1pPr marL="457200" lvl="0" indent="-228600">
              <a:lnSpc>
                <a:spcPct val="100000"/>
              </a:lnSpc>
              <a:spcBef>
                <a:spcPts val="0"/>
              </a:spcBef>
              <a:spcAft>
                <a:spcPts val="0"/>
              </a:spcAft>
              <a:buSzPts val="5000"/>
              <a:buNone/>
              <a:defRPr/>
            </a:lvl1pPr>
          </a:lstStyle>
          <a:p>
            <a:endParaRPr/>
          </a:p>
        </p:txBody>
      </p:sp>
      <p:sp>
        <p:nvSpPr>
          <p:cNvPr id="43" name="Google Shape;43;p10"/>
          <p:cNvSpPr txBox="1">
            <a:spLocks noGrp="1"/>
          </p:cNvSpPr>
          <p:nvPr>
            <p:ph type="sldNum" idx="12"/>
          </p:nvPr>
        </p:nvSpPr>
        <p:spPr>
          <a:xfrm>
            <a:off x="21887183" y="15095005"/>
            <a:ext cx="1417500" cy="1274100"/>
          </a:xfrm>
          <a:prstGeom prst="rect">
            <a:avLst/>
          </a:prstGeom>
        </p:spPr>
        <p:txBody>
          <a:bodyPr spcFirstLastPara="1" wrap="square" lIns="256100" tIns="256100" rIns="256100" bIns="256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5225" y="1440562"/>
            <a:ext cx="22011600" cy="1854000"/>
          </a:xfrm>
          <a:prstGeom prst="rect">
            <a:avLst/>
          </a:prstGeom>
          <a:noFill/>
          <a:ln>
            <a:noFill/>
          </a:ln>
        </p:spPr>
        <p:txBody>
          <a:bodyPr spcFirstLastPara="1" wrap="square" lIns="256100" tIns="256100" rIns="256100" bIns="256100" anchor="t" anchorCtr="0">
            <a:normAutofit/>
          </a:bodyPr>
          <a:lstStyle>
            <a:lvl1pPr lvl="0">
              <a:spcBef>
                <a:spcPts val="0"/>
              </a:spcBef>
              <a:spcAft>
                <a:spcPts val="0"/>
              </a:spcAft>
              <a:buClr>
                <a:schemeClr val="dk1"/>
              </a:buClr>
              <a:buSzPts val="7800"/>
              <a:buNone/>
              <a:defRPr sz="7800">
                <a:solidFill>
                  <a:schemeClr val="dk1"/>
                </a:solidFill>
              </a:defRPr>
            </a:lvl1pPr>
            <a:lvl2pPr lvl="1">
              <a:spcBef>
                <a:spcPts val="0"/>
              </a:spcBef>
              <a:spcAft>
                <a:spcPts val="0"/>
              </a:spcAft>
              <a:buClr>
                <a:schemeClr val="dk1"/>
              </a:buClr>
              <a:buSzPts val="7800"/>
              <a:buNone/>
              <a:defRPr sz="7800">
                <a:solidFill>
                  <a:schemeClr val="dk1"/>
                </a:solidFill>
              </a:defRPr>
            </a:lvl2pPr>
            <a:lvl3pPr lvl="2">
              <a:spcBef>
                <a:spcPts val="0"/>
              </a:spcBef>
              <a:spcAft>
                <a:spcPts val="0"/>
              </a:spcAft>
              <a:buClr>
                <a:schemeClr val="dk1"/>
              </a:buClr>
              <a:buSzPts val="7800"/>
              <a:buNone/>
              <a:defRPr sz="7800">
                <a:solidFill>
                  <a:schemeClr val="dk1"/>
                </a:solidFill>
              </a:defRPr>
            </a:lvl3pPr>
            <a:lvl4pPr lvl="3">
              <a:spcBef>
                <a:spcPts val="0"/>
              </a:spcBef>
              <a:spcAft>
                <a:spcPts val="0"/>
              </a:spcAft>
              <a:buClr>
                <a:schemeClr val="dk1"/>
              </a:buClr>
              <a:buSzPts val="7800"/>
              <a:buNone/>
              <a:defRPr sz="7800">
                <a:solidFill>
                  <a:schemeClr val="dk1"/>
                </a:solidFill>
              </a:defRPr>
            </a:lvl4pPr>
            <a:lvl5pPr lvl="4">
              <a:spcBef>
                <a:spcPts val="0"/>
              </a:spcBef>
              <a:spcAft>
                <a:spcPts val="0"/>
              </a:spcAft>
              <a:buClr>
                <a:schemeClr val="dk1"/>
              </a:buClr>
              <a:buSzPts val="7800"/>
              <a:buNone/>
              <a:defRPr sz="7800">
                <a:solidFill>
                  <a:schemeClr val="dk1"/>
                </a:solidFill>
              </a:defRPr>
            </a:lvl5pPr>
            <a:lvl6pPr lvl="5">
              <a:spcBef>
                <a:spcPts val="0"/>
              </a:spcBef>
              <a:spcAft>
                <a:spcPts val="0"/>
              </a:spcAft>
              <a:buClr>
                <a:schemeClr val="dk1"/>
              </a:buClr>
              <a:buSzPts val="7800"/>
              <a:buNone/>
              <a:defRPr sz="7800">
                <a:solidFill>
                  <a:schemeClr val="dk1"/>
                </a:solidFill>
              </a:defRPr>
            </a:lvl6pPr>
            <a:lvl7pPr lvl="6">
              <a:spcBef>
                <a:spcPts val="0"/>
              </a:spcBef>
              <a:spcAft>
                <a:spcPts val="0"/>
              </a:spcAft>
              <a:buClr>
                <a:schemeClr val="dk1"/>
              </a:buClr>
              <a:buSzPts val="7800"/>
              <a:buNone/>
              <a:defRPr sz="7800">
                <a:solidFill>
                  <a:schemeClr val="dk1"/>
                </a:solidFill>
              </a:defRPr>
            </a:lvl7pPr>
            <a:lvl8pPr lvl="7">
              <a:spcBef>
                <a:spcPts val="0"/>
              </a:spcBef>
              <a:spcAft>
                <a:spcPts val="0"/>
              </a:spcAft>
              <a:buClr>
                <a:schemeClr val="dk1"/>
              </a:buClr>
              <a:buSzPts val="7800"/>
              <a:buNone/>
              <a:defRPr sz="7800">
                <a:solidFill>
                  <a:schemeClr val="dk1"/>
                </a:solidFill>
              </a:defRPr>
            </a:lvl8pPr>
            <a:lvl9pPr lvl="8">
              <a:spcBef>
                <a:spcPts val="0"/>
              </a:spcBef>
              <a:spcAft>
                <a:spcPts val="0"/>
              </a:spcAft>
              <a:buClr>
                <a:schemeClr val="dk1"/>
              </a:buClr>
              <a:buSzPts val="7800"/>
              <a:buNone/>
              <a:defRPr sz="7800">
                <a:solidFill>
                  <a:schemeClr val="dk1"/>
                </a:solidFill>
              </a:defRPr>
            </a:lvl9pPr>
          </a:lstStyle>
          <a:p>
            <a:endParaRPr/>
          </a:p>
        </p:txBody>
      </p:sp>
      <p:sp>
        <p:nvSpPr>
          <p:cNvPr id="7" name="Google Shape;7;p1"/>
          <p:cNvSpPr txBox="1">
            <a:spLocks noGrp="1"/>
          </p:cNvSpPr>
          <p:nvPr>
            <p:ph type="body" idx="1"/>
          </p:nvPr>
        </p:nvSpPr>
        <p:spPr>
          <a:xfrm>
            <a:off x="805225" y="3730604"/>
            <a:ext cx="22011600" cy="11058900"/>
          </a:xfrm>
          <a:prstGeom prst="rect">
            <a:avLst/>
          </a:prstGeom>
          <a:noFill/>
          <a:ln>
            <a:noFill/>
          </a:ln>
        </p:spPr>
        <p:txBody>
          <a:bodyPr spcFirstLastPara="1" wrap="square" lIns="256100" tIns="256100" rIns="256100" bIns="256100" anchor="t" anchorCtr="0">
            <a:normAutofit/>
          </a:bodyPr>
          <a:lstStyle>
            <a:lvl1pPr marL="457200" lvl="0" indent="-546100">
              <a:lnSpc>
                <a:spcPct val="115000"/>
              </a:lnSpc>
              <a:spcBef>
                <a:spcPts val="0"/>
              </a:spcBef>
              <a:spcAft>
                <a:spcPts val="0"/>
              </a:spcAft>
              <a:buClr>
                <a:schemeClr val="dk2"/>
              </a:buClr>
              <a:buSzPts val="5000"/>
              <a:buChar char="●"/>
              <a:defRPr sz="5000">
                <a:solidFill>
                  <a:schemeClr val="dk2"/>
                </a:solidFill>
              </a:defRPr>
            </a:lvl1pPr>
            <a:lvl2pPr marL="914400" lvl="1" indent="-476250">
              <a:lnSpc>
                <a:spcPct val="115000"/>
              </a:lnSpc>
              <a:spcBef>
                <a:spcPts val="0"/>
              </a:spcBef>
              <a:spcAft>
                <a:spcPts val="0"/>
              </a:spcAft>
              <a:buClr>
                <a:schemeClr val="dk2"/>
              </a:buClr>
              <a:buSzPts val="3900"/>
              <a:buChar char="○"/>
              <a:defRPr sz="3900">
                <a:solidFill>
                  <a:schemeClr val="dk2"/>
                </a:solidFill>
              </a:defRPr>
            </a:lvl2pPr>
            <a:lvl3pPr marL="1371600" lvl="2" indent="-476250">
              <a:lnSpc>
                <a:spcPct val="115000"/>
              </a:lnSpc>
              <a:spcBef>
                <a:spcPts val="0"/>
              </a:spcBef>
              <a:spcAft>
                <a:spcPts val="0"/>
              </a:spcAft>
              <a:buClr>
                <a:schemeClr val="dk2"/>
              </a:buClr>
              <a:buSzPts val="3900"/>
              <a:buChar char="■"/>
              <a:defRPr sz="3900">
                <a:solidFill>
                  <a:schemeClr val="dk2"/>
                </a:solidFill>
              </a:defRPr>
            </a:lvl3pPr>
            <a:lvl4pPr marL="1828800" lvl="3" indent="-476250">
              <a:lnSpc>
                <a:spcPct val="115000"/>
              </a:lnSpc>
              <a:spcBef>
                <a:spcPts val="0"/>
              </a:spcBef>
              <a:spcAft>
                <a:spcPts val="0"/>
              </a:spcAft>
              <a:buClr>
                <a:schemeClr val="dk2"/>
              </a:buClr>
              <a:buSzPts val="3900"/>
              <a:buChar char="●"/>
              <a:defRPr sz="3900">
                <a:solidFill>
                  <a:schemeClr val="dk2"/>
                </a:solidFill>
              </a:defRPr>
            </a:lvl4pPr>
            <a:lvl5pPr marL="2286000" lvl="4" indent="-476250">
              <a:lnSpc>
                <a:spcPct val="115000"/>
              </a:lnSpc>
              <a:spcBef>
                <a:spcPts val="0"/>
              </a:spcBef>
              <a:spcAft>
                <a:spcPts val="0"/>
              </a:spcAft>
              <a:buClr>
                <a:schemeClr val="dk2"/>
              </a:buClr>
              <a:buSzPts val="3900"/>
              <a:buChar char="○"/>
              <a:defRPr sz="3900">
                <a:solidFill>
                  <a:schemeClr val="dk2"/>
                </a:solidFill>
              </a:defRPr>
            </a:lvl5pPr>
            <a:lvl6pPr marL="2743200" lvl="5" indent="-476250">
              <a:lnSpc>
                <a:spcPct val="115000"/>
              </a:lnSpc>
              <a:spcBef>
                <a:spcPts val="0"/>
              </a:spcBef>
              <a:spcAft>
                <a:spcPts val="0"/>
              </a:spcAft>
              <a:buClr>
                <a:schemeClr val="dk2"/>
              </a:buClr>
              <a:buSzPts val="3900"/>
              <a:buChar char="■"/>
              <a:defRPr sz="3900">
                <a:solidFill>
                  <a:schemeClr val="dk2"/>
                </a:solidFill>
              </a:defRPr>
            </a:lvl6pPr>
            <a:lvl7pPr marL="3200400" lvl="6" indent="-476250">
              <a:lnSpc>
                <a:spcPct val="115000"/>
              </a:lnSpc>
              <a:spcBef>
                <a:spcPts val="0"/>
              </a:spcBef>
              <a:spcAft>
                <a:spcPts val="0"/>
              </a:spcAft>
              <a:buClr>
                <a:schemeClr val="dk2"/>
              </a:buClr>
              <a:buSzPts val="3900"/>
              <a:buChar char="●"/>
              <a:defRPr sz="3900">
                <a:solidFill>
                  <a:schemeClr val="dk2"/>
                </a:solidFill>
              </a:defRPr>
            </a:lvl7pPr>
            <a:lvl8pPr marL="3657600" lvl="7" indent="-476250">
              <a:lnSpc>
                <a:spcPct val="115000"/>
              </a:lnSpc>
              <a:spcBef>
                <a:spcPts val="0"/>
              </a:spcBef>
              <a:spcAft>
                <a:spcPts val="0"/>
              </a:spcAft>
              <a:buClr>
                <a:schemeClr val="dk2"/>
              </a:buClr>
              <a:buSzPts val="3900"/>
              <a:buChar char="○"/>
              <a:defRPr sz="3900">
                <a:solidFill>
                  <a:schemeClr val="dk2"/>
                </a:solidFill>
              </a:defRPr>
            </a:lvl8pPr>
            <a:lvl9pPr marL="4114800" lvl="8" indent="-476250">
              <a:lnSpc>
                <a:spcPct val="115000"/>
              </a:lnSpc>
              <a:spcBef>
                <a:spcPts val="0"/>
              </a:spcBef>
              <a:spcAft>
                <a:spcPts val="0"/>
              </a:spcAft>
              <a:buClr>
                <a:schemeClr val="dk2"/>
              </a:buClr>
              <a:buSzPts val="3900"/>
              <a:buChar char="■"/>
              <a:defRPr sz="3900">
                <a:solidFill>
                  <a:schemeClr val="dk2"/>
                </a:solidFill>
              </a:defRPr>
            </a:lvl9pPr>
          </a:lstStyle>
          <a:p>
            <a:endParaRPr/>
          </a:p>
        </p:txBody>
      </p:sp>
      <p:sp>
        <p:nvSpPr>
          <p:cNvPr id="8" name="Google Shape;8;p1"/>
          <p:cNvSpPr txBox="1">
            <a:spLocks noGrp="1"/>
          </p:cNvSpPr>
          <p:nvPr>
            <p:ph type="sldNum" idx="12"/>
          </p:nvPr>
        </p:nvSpPr>
        <p:spPr>
          <a:xfrm>
            <a:off x="21887183" y="15095005"/>
            <a:ext cx="1417500" cy="1274100"/>
          </a:xfrm>
          <a:prstGeom prst="rect">
            <a:avLst/>
          </a:prstGeom>
          <a:noFill/>
          <a:ln>
            <a:noFill/>
          </a:ln>
        </p:spPr>
        <p:txBody>
          <a:bodyPr spcFirstLastPara="1" wrap="square" lIns="256100" tIns="256100" rIns="256100" bIns="256100" anchor="ctr" anchorCtr="0">
            <a:normAutofit/>
          </a:bodyPr>
          <a:lstStyle>
            <a:lvl1pPr lvl="0" algn="r">
              <a:buNone/>
              <a:defRPr sz="2800">
                <a:solidFill>
                  <a:schemeClr val="dk2"/>
                </a:solidFill>
              </a:defRPr>
            </a:lvl1pPr>
            <a:lvl2pPr lvl="1" algn="r">
              <a:buNone/>
              <a:defRPr sz="2800">
                <a:solidFill>
                  <a:schemeClr val="dk2"/>
                </a:solidFill>
              </a:defRPr>
            </a:lvl2pPr>
            <a:lvl3pPr lvl="2" algn="r">
              <a:buNone/>
              <a:defRPr sz="2800">
                <a:solidFill>
                  <a:schemeClr val="dk2"/>
                </a:solidFill>
              </a:defRPr>
            </a:lvl3pPr>
            <a:lvl4pPr lvl="3" algn="r">
              <a:buNone/>
              <a:defRPr sz="2800">
                <a:solidFill>
                  <a:schemeClr val="dk2"/>
                </a:solidFill>
              </a:defRPr>
            </a:lvl4pPr>
            <a:lvl5pPr lvl="4" algn="r">
              <a:buNone/>
              <a:defRPr sz="2800">
                <a:solidFill>
                  <a:schemeClr val="dk2"/>
                </a:solidFill>
              </a:defRPr>
            </a:lvl5pPr>
            <a:lvl6pPr lvl="5" algn="r">
              <a:buNone/>
              <a:defRPr sz="2800">
                <a:solidFill>
                  <a:schemeClr val="dk2"/>
                </a:solidFill>
              </a:defRPr>
            </a:lvl6pPr>
            <a:lvl7pPr lvl="6" algn="r">
              <a:buNone/>
              <a:defRPr sz="2800">
                <a:solidFill>
                  <a:schemeClr val="dk2"/>
                </a:solidFill>
              </a:defRPr>
            </a:lvl7pPr>
            <a:lvl8pPr lvl="7" algn="r">
              <a:buNone/>
              <a:defRPr sz="2800">
                <a:solidFill>
                  <a:schemeClr val="dk2"/>
                </a:solidFill>
              </a:defRPr>
            </a:lvl8pPr>
            <a:lvl9pPr lvl="8" algn="r">
              <a:buNone/>
              <a:defRPr sz="28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youtube.com/watch?v=aEMLEZ-FKIc" TargetMode="External"/><Relationship Id="rId5" Type="http://schemas.openxmlformats.org/officeDocument/2006/relationships/hyperlink" Target="https://open-research-europe.ec.europa.eu/"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s://essex.libwizard.com/f/puzzling-hunt-for-OA" TargetMode="External"/><Relationship Id="rId3" Type="http://schemas.openxmlformats.org/officeDocument/2006/relationships/image" Target="../media/image17.jpg"/><Relationship Id="rId7" Type="http://schemas.openxmlformats.org/officeDocument/2006/relationships/hyperlink" Target="https://twitter.com/hildabas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v2.sherpa.ac.uk/" TargetMode="External"/><Relationship Id="rId5" Type="http://schemas.openxmlformats.org/officeDocument/2006/relationships/hyperlink" Target="https://repozytorium.umk.pl/" TargetMode="External"/><Relationship Id="rId4" Type="http://schemas.openxmlformats.org/officeDocument/2006/relationships/image" Target="../media/image6.png"/><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8.jpeg"/><Relationship Id="rId7" Type="http://schemas.openxmlformats.org/officeDocument/2006/relationships/hyperlink" Target="https://www.youtube.com/watch?v=VlRtCPxrvH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unsplash.com/photos/nKNrOZ5MXZY" TargetMode="External"/><Relationship Id="rId5" Type="http://schemas.openxmlformats.org/officeDocument/2006/relationships/hyperlink" Target="https://ec.europa.eu/info/research-and-innovation/strategy/strategy-2020-2024/our-digital-future/era_en"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9.jpeg"/><Relationship Id="rId7" Type="http://schemas.openxmlformats.org/officeDocument/2006/relationships/hyperlink" Target="https://ask-open-science.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bu.umk.pl/open-access" TargetMode="External"/><Relationship Id="rId5" Type="http://schemas.openxmlformats.org/officeDocument/2006/relationships/hyperlink" Target="https://open.spotify.com/show/4AR79xdrvdvzMI4kjRRU2C"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unesdoc.unesco.org/ark:/48223/pf0000379949" TargetMode="External"/><Relationship Id="rId5" Type="http://schemas.openxmlformats.org/officeDocument/2006/relationships/hyperlink" Target="https://www.goodfreephotos.com/united-states/washington/mount-rainier-national-park/parachute-down-at-mount-rainier-national-park-washington.jpg.php"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osec2022.eu/program/" TargetMode="External"/><Relationship Id="rId5" Type="http://schemas.openxmlformats.org/officeDocument/2006/relationships/hyperlink" Target="https://twitter.com/eimearmcnally?lang=bn"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oercommons.org" TargetMode="External"/><Relationship Id="rId5" Type="http://schemas.openxmlformats.org/officeDocument/2006/relationships/hyperlink" Target="https://unesdoc.unesco.org/ark:/48223/pf0000379949.locale=en"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hyperlink" Target="https://www.youtube.com/watch?v=a1Rijk_TMHA"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digitalbevaring.dk/" TargetMode="External"/><Relationship Id="rId5" Type="http://schemas.openxmlformats.org/officeDocument/2006/relationships/hyperlink" Target="https://orcid.org/" TargetMode="External"/><Relationship Id="rId4" Type="http://schemas.openxmlformats.org/officeDocument/2006/relationships/image" Target="../media/image6.png"/><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yerun.eu/2021/11/reforming-research-assessment-in-europe-yeruns-take-on-the-issue/" TargetMode="External"/><Relationship Id="rId5" Type="http://schemas.openxmlformats.org/officeDocument/2006/relationships/hyperlink" Target="https://es.dreamstime.com/fotograf%C3%ADa-del-grayscale-del-escritorio-con-los-libros-y-la-l%C3%A1mpara-de-mesa-public-domain-image-free-111170057"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fosteropenscience.eu/toolkit" TargetMode="External"/><Relationship Id="rId5" Type="http://schemas.openxmlformats.org/officeDocument/2006/relationships/hyperlink" Target="https://www.flickr.com/photos/eventosuc3m/43362432570/in/album-72157702187194205/"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youtu.be/2uZxFu9SFi8" TargetMode="External"/><Relationship Id="rId5" Type="http://schemas.openxmlformats.org/officeDocument/2006/relationships/hyperlink" Target="https://cen.acs.org/policy/publishing/Chemistry-data-should-FAIR-proponents/97/i35"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osf.io/697wm/" TargetMode="External"/><Relationship Id="rId5" Type="http://schemas.openxmlformats.org/officeDocument/2006/relationships/hyperlink" Target="https://www.flickr.com/photos/artembali/31669956778/in/photolist-QfyNMy-SV4vV5-Y3rjtp-yLonjR-2bcQsu9-2abzwgJ-GTbpSB-XpmML1-Ko83sL-K6U8td-22iztBz-MBpmnf-Jhb1rW-JbjrYU-HWHt4f-28TX3S8-JvJ79K-2fMu9Ef-TtvkyE-JMh431-KNgVbK-LcFpWC-P9DQAh-29TPqgT-H3C66d-KwZz3b-28rDFia-26xxxo9-22YLcHh-LtZLDy-yCHohm-LDdz8F-tF6wbz-24RcyYV-28RjR7b-uExYsJ-2bsg38j-xpmpmD-28aohPN-PatGm5-2bdLnfo-Pavv3j-JsC341-2cysVgq-Lt5cZW-2dEk4vM-Mo5wS8-Ckn61q-28fCdr1-GTbDqD"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l="-8000" r="-8000"/>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1448525" y="12243925"/>
            <a:ext cx="5974902" cy="3565099"/>
          </a:xfrm>
          <a:prstGeom prst="rect">
            <a:avLst/>
          </a:prstGeom>
          <a:noFill/>
          <a:ln>
            <a:noFill/>
          </a:ln>
        </p:spPr>
      </p:pic>
      <p:sp>
        <p:nvSpPr>
          <p:cNvPr id="57" name="Google Shape;57;p13"/>
          <p:cNvSpPr txBox="1"/>
          <p:nvPr/>
        </p:nvSpPr>
        <p:spPr>
          <a:xfrm>
            <a:off x="4799056" y="3896487"/>
            <a:ext cx="14639043" cy="2108239"/>
          </a:xfrm>
          <a:prstGeom prst="rect">
            <a:avLst/>
          </a:prstGeom>
          <a:noFill/>
          <a:ln>
            <a:noFill/>
          </a:ln>
        </p:spPr>
        <p:txBody>
          <a:bodyPr spcFirstLastPara="1" wrap="square" lIns="91425" tIns="91425" rIns="91425" bIns="91425" anchor="t" anchorCtr="0">
            <a:spAutoFit/>
          </a:bodyPr>
          <a:lstStyle/>
          <a:p>
            <a:pPr algn="ctr"/>
            <a:r>
              <a:rPr lang="en-GB" sz="12500">
                <a:solidFill>
                  <a:schemeClr val="lt1"/>
                </a:solidFill>
                <a:latin typeface="Montserrat Black"/>
                <a:ea typeface="Montserrat Black"/>
                <a:cs typeface="Montserrat Black"/>
                <a:sym typeface="Montserrat Black"/>
              </a:rPr>
              <a:t>HAPPY 2   22!!!</a:t>
            </a:r>
            <a:endParaRPr sz="9500">
              <a:solidFill>
                <a:schemeClr val="lt1"/>
              </a:solidFill>
            </a:endParaRPr>
          </a:p>
        </p:txBody>
      </p:sp>
      <p:sp>
        <p:nvSpPr>
          <p:cNvPr id="58" name="Google Shape;58;p13"/>
          <p:cNvSpPr txBox="1"/>
          <p:nvPr/>
        </p:nvSpPr>
        <p:spPr>
          <a:xfrm>
            <a:off x="6168369" y="6375872"/>
            <a:ext cx="11925025"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GB" sz="3200">
                <a:solidFill>
                  <a:schemeClr val="lt1"/>
                </a:solidFill>
                <a:latin typeface="Montserrat Medium"/>
                <a:ea typeface="Montserrat Medium"/>
                <a:cs typeface="Montserrat Medium"/>
                <a:sym typeface="Montserrat Medium"/>
              </a:rPr>
              <a:t>Join the YUFERING project’s journey to Open Science </a:t>
            </a:r>
            <a:endParaRPr sz="1600">
              <a:solidFill>
                <a:schemeClr val="lt1"/>
              </a:solidFill>
            </a:endParaRPr>
          </a:p>
          <a:p>
            <a:pPr marL="0" lvl="0" indent="0" algn="l" rtl="0">
              <a:spcBef>
                <a:spcPts val="0"/>
              </a:spcBef>
              <a:spcAft>
                <a:spcPts val="0"/>
              </a:spcAft>
              <a:buNone/>
            </a:pPr>
            <a:endParaRPr/>
          </a:p>
        </p:txBody>
      </p:sp>
      <p:pic>
        <p:nvPicPr>
          <p:cNvPr id="59" name="Google Shape;59;p13"/>
          <p:cNvPicPr preferRelativeResize="0"/>
          <p:nvPr/>
        </p:nvPicPr>
        <p:blipFill>
          <a:blip r:embed="rId5">
            <a:alphaModFix/>
          </a:blip>
          <a:stretch>
            <a:fillRect/>
          </a:stretch>
        </p:blipFill>
        <p:spPr>
          <a:xfrm>
            <a:off x="13432781" y="4099973"/>
            <a:ext cx="1487600" cy="1700100"/>
          </a:xfrm>
          <a:prstGeom prst="rect">
            <a:avLst/>
          </a:prstGeom>
          <a:noFill/>
          <a:ln>
            <a:noFill/>
          </a:ln>
        </p:spPr>
      </p:pic>
      <p:pic>
        <p:nvPicPr>
          <p:cNvPr id="2" name="Obraz 2">
            <a:extLst>
              <a:ext uri="{FF2B5EF4-FFF2-40B4-BE49-F238E27FC236}">
                <a16:creationId xmlns:a16="http://schemas.microsoft.com/office/drawing/2014/main" id="{173C441E-DF85-491A-8280-B9B4820D9298}"/>
              </a:ext>
            </a:extLst>
          </p:cNvPr>
          <p:cNvPicPr>
            <a:picLocks noChangeAspect="1"/>
          </p:cNvPicPr>
          <p:nvPr/>
        </p:nvPicPr>
        <p:blipFill>
          <a:blip r:embed="rId6"/>
          <a:stretch>
            <a:fillRect/>
          </a:stretch>
        </p:blipFill>
        <p:spPr>
          <a:xfrm>
            <a:off x="19549187" y="13654692"/>
            <a:ext cx="2744639" cy="2325609"/>
          </a:xfrm>
          <a:prstGeom prst="rect">
            <a:avLst/>
          </a:prstGeom>
        </p:spPr>
      </p:pic>
      <p:sp>
        <p:nvSpPr>
          <p:cNvPr id="3" name="pole tekstowe 2">
            <a:extLst>
              <a:ext uri="{FF2B5EF4-FFF2-40B4-BE49-F238E27FC236}">
                <a16:creationId xmlns:a16="http://schemas.microsoft.com/office/drawing/2014/main" id="{6FBE6DD0-5A8B-436B-8E54-55627A9D1B47}"/>
              </a:ext>
            </a:extLst>
          </p:cNvPr>
          <p:cNvSpPr txBox="1"/>
          <p:nvPr/>
        </p:nvSpPr>
        <p:spPr>
          <a:xfrm>
            <a:off x="326231" y="16113683"/>
            <a:ext cx="554485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err="1">
                <a:solidFill>
                  <a:schemeClr val="bg1"/>
                </a:solidFill>
              </a:rPr>
              <a:t>Cover</a:t>
            </a:r>
            <a:r>
              <a:rPr lang="pl-PL">
                <a:solidFill>
                  <a:schemeClr val="bg1"/>
                </a:solidFill>
              </a:rPr>
              <a:t> </a:t>
            </a:r>
            <a:r>
              <a:rPr lang="pl-PL" err="1">
                <a:solidFill>
                  <a:schemeClr val="bg1"/>
                </a:solidFill>
              </a:rPr>
              <a:t>photo</a:t>
            </a:r>
            <a:r>
              <a:rPr lang="pl-PL">
                <a:solidFill>
                  <a:schemeClr val="bg1"/>
                </a:solidFill>
              </a:rPr>
              <a:t>: Nicolaus Copernicus University Library (CC BY 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2"/>
          <p:cNvPicPr preferRelativeResize="0"/>
          <p:nvPr/>
        </p:nvPicPr>
        <p:blipFill>
          <a:blip r:embed="rId3">
            <a:alphaModFix/>
          </a:blip>
          <a:stretch>
            <a:fillRect/>
          </a:stretch>
        </p:blipFill>
        <p:spPr>
          <a:xfrm>
            <a:off x="-166675" y="-124925"/>
            <a:ext cx="24081874" cy="16979599"/>
          </a:xfrm>
          <a:prstGeom prst="rect">
            <a:avLst/>
          </a:prstGeom>
          <a:noFill/>
          <a:ln>
            <a:noFill/>
          </a:ln>
        </p:spPr>
      </p:pic>
      <p:pic>
        <p:nvPicPr>
          <p:cNvPr id="164" name="Google Shape;164;p22"/>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167" name="Google Shape;167;p22"/>
          <p:cNvSpPr txBox="1"/>
          <p:nvPr/>
        </p:nvSpPr>
        <p:spPr>
          <a:xfrm>
            <a:off x="1098850" y="1478050"/>
            <a:ext cx="79803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Openness is a clear invitation to quality, rigor and transparency</a:t>
            </a:r>
            <a:endParaRPr sz="4400">
              <a:latin typeface="Montserrat Black"/>
              <a:ea typeface="Montserrat Black"/>
              <a:cs typeface="Montserrat Black"/>
              <a:sym typeface="Montserrat Black"/>
            </a:endParaRPr>
          </a:p>
        </p:txBody>
      </p:sp>
      <p:sp>
        <p:nvSpPr>
          <p:cNvPr id="168" name="Google Shape;168;p22"/>
          <p:cNvSpPr txBox="1"/>
          <p:nvPr/>
        </p:nvSpPr>
        <p:spPr>
          <a:xfrm>
            <a:off x="1098850" y="3867050"/>
            <a:ext cx="7980300" cy="631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Open peer review implies greater responsibility and is based on trust and respect and promotes good Open Science practices, such as collaboration and recognition. </a:t>
            </a: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Find out how open peer review works in ORE (</a:t>
            </a:r>
            <a:r>
              <a:rPr lang="en-GB" sz="3200" u="sng">
                <a:solidFill>
                  <a:schemeClr val="hlink"/>
                </a:solidFill>
                <a:latin typeface="Montserrat Medium"/>
                <a:ea typeface="Montserrat Medium"/>
                <a:cs typeface="Montserrat Medium"/>
                <a:sym typeface="Montserrat Medium"/>
                <a:hlinkClick r:id="rId5"/>
              </a:rPr>
              <a:t>open-research-europe.ec.europa.eu</a:t>
            </a:r>
            <a:r>
              <a:rPr lang="en-GB" sz="3200">
                <a:latin typeface="Montserrat Medium"/>
                <a:ea typeface="Montserrat Medium"/>
                <a:cs typeface="Montserrat Medium"/>
                <a:sym typeface="Montserrat Medium"/>
              </a:rPr>
              <a:t>), EC open access publishing platform.</a:t>
            </a: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a:p>
        </p:txBody>
      </p:sp>
      <p:sp>
        <p:nvSpPr>
          <p:cNvPr id="169" name="Google Shape;169;p22"/>
          <p:cNvSpPr txBox="1"/>
          <p:nvPr/>
        </p:nvSpPr>
        <p:spPr>
          <a:xfrm>
            <a:off x="20193850" y="9523550"/>
            <a:ext cx="264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latin typeface="Montserrat Light"/>
                <a:ea typeface="Montserrat Light"/>
                <a:cs typeface="Montserrat Light"/>
                <a:sym typeface="Montserrat Light"/>
              </a:rPr>
              <a:t>AJ Cann (CC BY-SA)</a:t>
            </a:r>
            <a:endParaRPr sz="2000">
              <a:solidFill>
                <a:schemeClr val="dk1"/>
              </a:solidFill>
              <a:latin typeface="Montserrat Light"/>
              <a:ea typeface="Montserrat Light"/>
              <a:cs typeface="Montserrat Light"/>
              <a:sym typeface="Montserrat Light"/>
            </a:endParaRPr>
          </a:p>
        </p:txBody>
      </p:sp>
      <p:sp>
        <p:nvSpPr>
          <p:cNvPr id="170" name="Google Shape;170;p22">
            <a:hlinkClick r:id="rId6"/>
          </p:cNvPr>
          <p:cNvSpPr/>
          <p:nvPr/>
        </p:nvSpPr>
        <p:spPr>
          <a:xfrm>
            <a:off x="957225" y="11402650"/>
            <a:ext cx="4437900" cy="4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braz 2" descr="Obraz zawierający tekst&#10;&#10;Opis wygenerowany automatycznie">
            <a:extLst>
              <a:ext uri="{FF2B5EF4-FFF2-40B4-BE49-F238E27FC236}">
                <a16:creationId xmlns:a16="http://schemas.microsoft.com/office/drawing/2014/main" id="{61270F86-D4CB-4D5F-A62A-1D59A929EE4C}"/>
              </a:ext>
            </a:extLst>
          </p:cNvPr>
          <p:cNvPicPr>
            <a:picLocks noChangeAspect="1"/>
          </p:cNvPicPr>
          <p:nvPr/>
        </p:nvPicPr>
        <p:blipFill>
          <a:blip r:embed="rId7"/>
          <a:stretch>
            <a:fillRect/>
          </a:stretch>
        </p:blipFill>
        <p:spPr>
          <a:xfrm>
            <a:off x="16822733" y="13807441"/>
            <a:ext cx="2744639" cy="23256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3"/>
          <p:cNvPicPr preferRelativeResize="0"/>
          <p:nvPr/>
        </p:nvPicPr>
        <p:blipFill>
          <a:blip r:embed="rId3">
            <a:alphaModFix/>
          </a:blip>
          <a:stretch>
            <a:fillRect/>
          </a:stretch>
        </p:blipFill>
        <p:spPr>
          <a:xfrm>
            <a:off x="-195550" y="-130300"/>
            <a:ext cx="24034652" cy="16946300"/>
          </a:xfrm>
          <a:prstGeom prst="rect">
            <a:avLst/>
          </a:prstGeom>
          <a:noFill/>
          <a:ln>
            <a:noFill/>
          </a:ln>
        </p:spPr>
      </p:pic>
      <p:pic>
        <p:nvPicPr>
          <p:cNvPr id="176" name="Google Shape;176;p23"/>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179" name="Google Shape;179;p23"/>
          <p:cNvSpPr txBox="1"/>
          <p:nvPr/>
        </p:nvSpPr>
        <p:spPr>
          <a:xfrm>
            <a:off x="1098850" y="1478050"/>
            <a:ext cx="82992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Open access to publications (OA) remains a core element of Open Science</a:t>
            </a:r>
            <a:endParaRPr sz="4400">
              <a:latin typeface="Montserrat Black"/>
              <a:ea typeface="Montserrat Black"/>
              <a:cs typeface="Montserrat Black"/>
              <a:sym typeface="Montserrat Black"/>
            </a:endParaRPr>
          </a:p>
        </p:txBody>
      </p:sp>
      <p:sp>
        <p:nvSpPr>
          <p:cNvPr id="180" name="Google Shape;180;p23"/>
          <p:cNvSpPr txBox="1"/>
          <p:nvPr/>
        </p:nvSpPr>
        <p:spPr>
          <a:xfrm>
            <a:off x="1098850" y="4371850"/>
            <a:ext cx="7980300" cy="4124176"/>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en-GB" sz="3200" dirty="0">
                <a:latin typeface="Montserrat Medium"/>
                <a:ea typeface="Montserrat Medium"/>
                <a:cs typeface="Montserrat Medium"/>
                <a:sym typeface="Montserrat Medium"/>
              </a:rPr>
              <a:t>Join the Open Access week. Always upload your publications to the </a:t>
            </a:r>
            <a:r>
              <a:rPr lang="en-GB" sz="3200" dirty="0">
                <a:latin typeface="Montserrat Medium"/>
                <a:ea typeface="Montserrat Medium"/>
                <a:cs typeface="Montserrat Medium"/>
                <a:sym typeface="Montserrat Medium"/>
                <a:hlinkClick r:id="rId5"/>
              </a:rPr>
              <a:t>institutional repository</a:t>
            </a:r>
            <a:r>
              <a:rPr lang="en-GB" sz="3200" dirty="0">
                <a:latin typeface="Montserrat Medium"/>
                <a:ea typeface="Montserrat Medium"/>
                <a:cs typeface="Montserrat Medium"/>
                <a:sym typeface="Montserrat Medium"/>
              </a:rPr>
              <a:t> and </a:t>
            </a:r>
            <a:r>
              <a:rPr lang="en-GB" sz="3200" dirty="0">
                <a:latin typeface="Montserrat Medium"/>
                <a:ea typeface="Montserrat Medium"/>
                <a:cs typeface="Montserrat Medium"/>
                <a:sym typeface="Montserrat Medium"/>
              </a:rPr>
              <a:t>retain your rights as long as you publish in scientific publishers with a subscription model. Ask, reflect and open your publications as soon as possible. See: </a:t>
            </a:r>
            <a:r>
              <a:rPr lang="en-GB" sz="3200" u="sng" dirty="0">
                <a:solidFill>
                  <a:schemeClr val="hlink"/>
                </a:solidFill>
                <a:latin typeface="Montserrat Medium"/>
                <a:ea typeface="Montserrat Medium"/>
                <a:cs typeface="Montserrat Medium"/>
                <a:sym typeface="Montserrat Medium"/>
                <a:hlinkClick r:id="rId6"/>
              </a:rPr>
              <a:t>v2.sherpa.ac.uk</a:t>
            </a:r>
            <a:r>
              <a:rPr lang="en-GB" sz="3200" dirty="0">
                <a:latin typeface="Montserrat Medium"/>
                <a:ea typeface="Montserrat Medium"/>
                <a:cs typeface="Montserrat Medium"/>
                <a:sym typeface="Montserrat Medium"/>
              </a:rPr>
              <a:t> </a:t>
            </a:r>
            <a:endParaRPr dirty="0"/>
          </a:p>
        </p:txBody>
      </p:sp>
      <p:sp>
        <p:nvSpPr>
          <p:cNvPr id="181" name="Google Shape;181;p23"/>
          <p:cNvSpPr txBox="1"/>
          <p:nvPr/>
        </p:nvSpPr>
        <p:spPr>
          <a:xfrm>
            <a:off x="18665525" y="9494550"/>
            <a:ext cx="4321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u="sng">
                <a:solidFill>
                  <a:schemeClr val="hlink"/>
                </a:solidFill>
                <a:latin typeface="Montserrat Light"/>
                <a:ea typeface="Montserrat Light"/>
                <a:cs typeface="Montserrat Light"/>
                <a:sym typeface="Montserrat Light"/>
                <a:hlinkClick r:id="rId7"/>
              </a:rPr>
              <a:t>Hilda Bastian</a:t>
            </a:r>
            <a:r>
              <a:rPr lang="en-GB" sz="2000">
                <a:solidFill>
                  <a:schemeClr val="dk1"/>
                </a:solidFill>
                <a:latin typeface="Montserrat Light"/>
                <a:ea typeface="Montserrat Light"/>
                <a:cs typeface="Montserrat Light"/>
                <a:sym typeface="Montserrat Light"/>
              </a:rPr>
              <a:t> (CC-BY-NC-ND 2.0)</a:t>
            </a:r>
            <a:endParaRPr sz="2000">
              <a:solidFill>
                <a:schemeClr val="dk1"/>
              </a:solidFill>
              <a:latin typeface="Montserrat Light"/>
              <a:ea typeface="Montserrat Light"/>
              <a:cs typeface="Montserrat Light"/>
              <a:sym typeface="Montserrat Light"/>
            </a:endParaRPr>
          </a:p>
        </p:txBody>
      </p:sp>
      <p:sp>
        <p:nvSpPr>
          <p:cNvPr id="182" name="Google Shape;182;p23">
            <a:hlinkClick r:id="rId8"/>
          </p:cNvPr>
          <p:cNvSpPr/>
          <p:nvPr/>
        </p:nvSpPr>
        <p:spPr>
          <a:xfrm>
            <a:off x="957225" y="11402650"/>
            <a:ext cx="4437900" cy="4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Obraz 2" descr="Obraz zawierający tekst&#10;&#10;Opis wygenerowany automatycznie">
            <a:extLst>
              <a:ext uri="{FF2B5EF4-FFF2-40B4-BE49-F238E27FC236}">
                <a16:creationId xmlns:a16="http://schemas.microsoft.com/office/drawing/2014/main" id="{BCDB07CE-7FEB-4686-A829-A7A784E9F52E}"/>
              </a:ext>
            </a:extLst>
          </p:cNvPr>
          <p:cNvPicPr>
            <a:picLocks noChangeAspect="1"/>
          </p:cNvPicPr>
          <p:nvPr/>
        </p:nvPicPr>
        <p:blipFill>
          <a:blip r:embed="rId9"/>
          <a:stretch>
            <a:fillRect/>
          </a:stretch>
        </p:blipFill>
        <p:spPr>
          <a:xfrm>
            <a:off x="16822733" y="13807441"/>
            <a:ext cx="2744639" cy="2325609"/>
          </a:xfrm>
          <a:prstGeom prst="rect">
            <a:avLst/>
          </a:prstGeom>
        </p:spPr>
      </p:pic>
    </p:spTree>
    <p:extLst>
      <p:ext uri="{BB962C8B-B14F-4D97-AF65-F5344CB8AC3E}">
        <p14:creationId xmlns:p14="http://schemas.microsoft.com/office/powerpoint/2010/main" val="127771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4"/>
          <p:cNvPicPr preferRelativeResize="0"/>
          <p:nvPr/>
        </p:nvPicPr>
        <p:blipFill>
          <a:blip r:embed="rId3">
            <a:alphaModFix/>
          </a:blip>
          <a:stretch>
            <a:fillRect/>
          </a:stretch>
        </p:blipFill>
        <p:spPr>
          <a:xfrm>
            <a:off x="-208825" y="-124100"/>
            <a:ext cx="23961948" cy="16895049"/>
          </a:xfrm>
          <a:prstGeom prst="rect">
            <a:avLst/>
          </a:prstGeom>
          <a:noFill/>
          <a:ln>
            <a:noFill/>
          </a:ln>
        </p:spPr>
      </p:pic>
      <p:pic>
        <p:nvPicPr>
          <p:cNvPr id="188" name="Google Shape;188;p24"/>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191" name="Google Shape;191;p24"/>
          <p:cNvSpPr txBox="1"/>
          <p:nvPr/>
        </p:nvSpPr>
        <p:spPr>
          <a:xfrm>
            <a:off x="13598275" y="1679725"/>
            <a:ext cx="82992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Today more than ever we must do science with and for society</a:t>
            </a:r>
            <a:endParaRPr sz="4400">
              <a:latin typeface="Montserrat Black"/>
              <a:ea typeface="Montserrat Black"/>
              <a:cs typeface="Montserrat Black"/>
              <a:sym typeface="Montserrat Black"/>
            </a:endParaRPr>
          </a:p>
        </p:txBody>
      </p:sp>
      <p:sp>
        <p:nvSpPr>
          <p:cNvPr id="192" name="Google Shape;192;p24"/>
          <p:cNvSpPr txBox="1"/>
          <p:nvPr/>
        </p:nvSpPr>
        <p:spPr>
          <a:xfrm>
            <a:off x="13605325" y="4012125"/>
            <a:ext cx="7980300" cy="412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Citizen science is both an objective and a facilitator of Open Science and a fundamental component in the new </a:t>
            </a:r>
            <a:r>
              <a:rPr lang="en-GB" sz="3200" u="sng">
                <a:solidFill>
                  <a:schemeClr val="hlink"/>
                </a:solidFill>
                <a:latin typeface="Montserrat Medium"/>
                <a:ea typeface="Montserrat Medium"/>
                <a:cs typeface="Montserrat Medium"/>
                <a:sym typeface="Montserrat Medium"/>
                <a:hlinkClick r:id="rId5"/>
              </a:rPr>
              <a:t>European Research Area (ERA)</a:t>
            </a:r>
            <a:r>
              <a:rPr lang="en-GB" sz="3200">
                <a:latin typeface="Montserrat Medium"/>
                <a:ea typeface="Montserrat Medium"/>
                <a:cs typeface="Montserrat Medium"/>
                <a:sym typeface="Montserrat Medium"/>
              </a:rPr>
              <a:t>. </a:t>
            </a: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Try including societal groups (citizens, organizations) in your research and discover their potential.</a:t>
            </a:r>
            <a:endParaRPr/>
          </a:p>
        </p:txBody>
      </p:sp>
      <p:sp>
        <p:nvSpPr>
          <p:cNvPr id="193" name="Google Shape;193;p24"/>
          <p:cNvSpPr txBox="1"/>
          <p:nvPr/>
        </p:nvSpPr>
        <p:spPr>
          <a:xfrm>
            <a:off x="16415300" y="9494550"/>
            <a:ext cx="7638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latin typeface="Montserrat"/>
                <a:ea typeface="Montserrat"/>
                <a:cs typeface="Montserrat"/>
                <a:sym typeface="Montserrat"/>
              </a:rPr>
              <a:t>Image by </a:t>
            </a:r>
            <a:r>
              <a:rPr lang="en-GB" sz="2000" u="sng">
                <a:solidFill>
                  <a:schemeClr val="hlink"/>
                </a:solidFill>
                <a:latin typeface="Montserrat"/>
                <a:ea typeface="Montserrat"/>
                <a:cs typeface="Montserrat"/>
                <a:sym typeface="Montserrat"/>
                <a:hlinkClick r:id="rId6"/>
              </a:rPr>
              <a:t>Vlad Tchompalov</a:t>
            </a:r>
            <a:r>
              <a:rPr lang="en-GB" sz="2000">
                <a:solidFill>
                  <a:schemeClr val="dk1"/>
                </a:solidFill>
                <a:latin typeface="Montserrat"/>
                <a:ea typeface="Montserrat"/>
                <a:cs typeface="Montserrat"/>
                <a:sym typeface="Montserrat"/>
              </a:rPr>
              <a:t> (CC0) from Unsplash</a:t>
            </a:r>
            <a:endParaRPr sz="2000">
              <a:solidFill>
                <a:schemeClr val="dk1"/>
              </a:solidFill>
            </a:endParaRPr>
          </a:p>
        </p:txBody>
      </p:sp>
      <p:sp>
        <p:nvSpPr>
          <p:cNvPr id="194" name="Google Shape;194;p24">
            <a:hlinkClick r:id="rId7"/>
          </p:cNvPr>
          <p:cNvSpPr/>
          <p:nvPr/>
        </p:nvSpPr>
        <p:spPr>
          <a:xfrm>
            <a:off x="854775" y="11402650"/>
            <a:ext cx="4437900" cy="4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braz 2" descr="Obraz zawierający tekst&#10;&#10;Opis wygenerowany automatycznie">
            <a:extLst>
              <a:ext uri="{FF2B5EF4-FFF2-40B4-BE49-F238E27FC236}">
                <a16:creationId xmlns:a16="http://schemas.microsoft.com/office/drawing/2014/main" id="{C7679750-D537-40AC-9B6B-DA20E3D59CD9}"/>
              </a:ext>
            </a:extLst>
          </p:cNvPr>
          <p:cNvPicPr>
            <a:picLocks noChangeAspect="1"/>
          </p:cNvPicPr>
          <p:nvPr/>
        </p:nvPicPr>
        <p:blipFill>
          <a:blip r:embed="rId8"/>
          <a:stretch>
            <a:fillRect/>
          </a:stretch>
        </p:blipFill>
        <p:spPr>
          <a:xfrm>
            <a:off x="16822733" y="13807441"/>
            <a:ext cx="2744639" cy="23256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5"/>
          <p:cNvPicPr preferRelativeResize="0"/>
          <p:nvPr/>
        </p:nvPicPr>
        <p:blipFill>
          <a:blip r:embed="rId3">
            <a:alphaModFix/>
          </a:blip>
          <a:stretch>
            <a:fillRect/>
          </a:stretch>
        </p:blipFill>
        <p:spPr>
          <a:xfrm>
            <a:off x="-242875" y="-137650"/>
            <a:ext cx="24231199" cy="16924651"/>
          </a:xfrm>
          <a:prstGeom prst="rect">
            <a:avLst/>
          </a:prstGeom>
          <a:noFill/>
          <a:ln>
            <a:noFill/>
          </a:ln>
        </p:spPr>
      </p:pic>
      <p:pic>
        <p:nvPicPr>
          <p:cNvPr id="200" name="Google Shape;200;p25"/>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203" name="Google Shape;203;p25"/>
          <p:cNvSpPr txBox="1"/>
          <p:nvPr/>
        </p:nvSpPr>
        <p:spPr>
          <a:xfrm>
            <a:off x="12952775" y="1623475"/>
            <a:ext cx="99912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Open Science enables a healthier research environment and helps researchers promote their work</a:t>
            </a:r>
            <a:endParaRPr sz="4400">
              <a:latin typeface="Montserrat Black"/>
              <a:ea typeface="Montserrat Black"/>
              <a:cs typeface="Montserrat Black"/>
              <a:sym typeface="Montserrat Black"/>
            </a:endParaRPr>
          </a:p>
        </p:txBody>
      </p:sp>
      <p:sp>
        <p:nvSpPr>
          <p:cNvPr id="204" name="Google Shape;204;p25"/>
          <p:cNvSpPr txBox="1"/>
          <p:nvPr/>
        </p:nvSpPr>
        <p:spPr>
          <a:xfrm>
            <a:off x="12952775" y="4692150"/>
            <a:ext cx="94692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Think about the most important things that you have achieved or learned in Open Science and reflect on where you go next. Create a to-do-list for the year 2023 to keep improving your Open Science performance. If you still have any doubt?</a:t>
            </a:r>
            <a:endParaRPr sz="3200">
              <a:latin typeface="Montserrat Medium"/>
              <a:ea typeface="Montserrat Medium"/>
              <a:cs typeface="Montserrat Medium"/>
              <a:sym typeface="Montserrat Medium"/>
            </a:endParaRPr>
          </a:p>
        </p:txBody>
      </p:sp>
      <p:sp>
        <p:nvSpPr>
          <p:cNvPr id="205" name="Google Shape;205;p25"/>
          <p:cNvSpPr txBox="1"/>
          <p:nvPr/>
        </p:nvSpPr>
        <p:spPr>
          <a:xfrm rot="-5400000">
            <a:off x="-2872700" y="6091725"/>
            <a:ext cx="6801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latin typeface="Montserrat Light"/>
                <a:ea typeface="Montserrat Light"/>
                <a:cs typeface="Montserrat Light"/>
                <a:sym typeface="Montserrat Light"/>
              </a:rPr>
              <a:t>Image by Marina Sánchez Moreno ( CC-BY 4.0)</a:t>
            </a:r>
            <a:endParaRPr sz="2000">
              <a:solidFill>
                <a:schemeClr val="dk1"/>
              </a:solidFill>
              <a:latin typeface="Montserrat Light"/>
              <a:ea typeface="Montserrat Light"/>
              <a:cs typeface="Montserrat Light"/>
              <a:sym typeface="Montserrat Light"/>
            </a:endParaRPr>
          </a:p>
        </p:txBody>
      </p:sp>
      <p:sp>
        <p:nvSpPr>
          <p:cNvPr id="206" name="Google Shape;206;p25">
            <a:hlinkClick r:id="rId5"/>
          </p:cNvPr>
          <p:cNvSpPr/>
          <p:nvPr/>
        </p:nvSpPr>
        <p:spPr>
          <a:xfrm>
            <a:off x="1247275" y="12373750"/>
            <a:ext cx="3567900" cy="314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txBox="1"/>
          <p:nvPr/>
        </p:nvSpPr>
        <p:spPr>
          <a:xfrm>
            <a:off x="14808600" y="8007125"/>
            <a:ext cx="7502100" cy="1169521"/>
          </a:xfrm>
          <a:prstGeom prst="rect">
            <a:avLst/>
          </a:prstGeom>
          <a:noFill/>
          <a:ln>
            <a:noFill/>
          </a:ln>
        </p:spPr>
        <p:txBody>
          <a:bodyPr spcFirstLastPara="1" wrap="square" lIns="91425" tIns="91425" rIns="91425" bIns="91425" anchor="t" anchorCtr="0">
            <a:spAutoFit/>
          </a:bodyPr>
          <a:lstStyle/>
          <a:p>
            <a:pPr algn="ctr"/>
            <a:r>
              <a:rPr lang="en-GB" sz="3200" dirty="0">
                <a:hlinkClick r:id="rId6"/>
              </a:rPr>
              <a:t>https://www.bu.umk.pl/open-access</a:t>
            </a:r>
            <a:endParaRPr lang="pl-PL" dirty="0"/>
          </a:p>
          <a:p>
            <a:pPr algn="ctr">
              <a:buSzPts val="1100"/>
            </a:pPr>
            <a:r>
              <a:rPr lang="en-GB" sz="3200" u="sng" dirty="0">
                <a:solidFill>
                  <a:schemeClr val="hlink"/>
                </a:solidFill>
                <a:latin typeface="Montserrat Medium"/>
                <a:ea typeface="Montserrat Medium"/>
                <a:cs typeface="Montserrat Medium"/>
                <a:sym typeface="Montserrat Medium"/>
                <a:hlinkClick r:id="rId7">
                  <a:extLst>
                    <a:ext uri="{A12FA001-AC4F-418D-AE19-62706E023703}">
                      <ahyp:hlinkClr xmlns:ahyp="http://schemas.microsoft.com/office/drawing/2018/hyperlinkcolor" xmlns="" val="tx"/>
                    </a:ext>
                  </a:extLst>
                </a:hlinkClick>
              </a:rPr>
              <a:t>ask-open-science.org </a:t>
            </a:r>
            <a:endParaRPr sz="3200" dirty="0">
              <a:solidFill>
                <a:schemeClr val="hlink"/>
              </a:solidFill>
              <a:latin typeface="Montserrat Medium"/>
              <a:ea typeface="Montserrat Medium"/>
              <a:cs typeface="Montserrat Medium"/>
              <a:sym typeface="Montserrat Medium"/>
            </a:endParaRPr>
          </a:p>
        </p:txBody>
      </p:sp>
      <p:pic>
        <p:nvPicPr>
          <p:cNvPr id="2" name="Obraz 2" descr="Obraz zawierający tekst&#10;&#10;Opis wygenerowany automatycznie">
            <a:extLst>
              <a:ext uri="{FF2B5EF4-FFF2-40B4-BE49-F238E27FC236}">
                <a16:creationId xmlns:a16="http://schemas.microsoft.com/office/drawing/2014/main" id="{574E979C-51BE-422E-905F-12562FDF95D2}"/>
              </a:ext>
            </a:extLst>
          </p:cNvPr>
          <p:cNvPicPr>
            <a:picLocks noChangeAspect="1"/>
          </p:cNvPicPr>
          <p:nvPr/>
        </p:nvPicPr>
        <p:blipFill>
          <a:blip r:embed="rId8"/>
          <a:stretch>
            <a:fillRect/>
          </a:stretch>
        </p:blipFill>
        <p:spPr>
          <a:xfrm>
            <a:off x="16822733" y="13807441"/>
            <a:ext cx="2744639" cy="23256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68650" y="-51225"/>
            <a:ext cx="23814999" cy="16791424"/>
          </a:xfrm>
          <a:prstGeom prst="rect">
            <a:avLst/>
          </a:prstGeom>
          <a:noFill/>
          <a:ln>
            <a:noFill/>
          </a:ln>
        </p:spPr>
      </p:pic>
      <p:pic>
        <p:nvPicPr>
          <p:cNvPr id="66" name="Google Shape;66;p14"/>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68" name="Google Shape;68;p14"/>
          <p:cNvSpPr txBox="1"/>
          <p:nvPr/>
        </p:nvSpPr>
        <p:spPr>
          <a:xfrm rot="-1800018">
            <a:off x="17133298" y="14432358"/>
            <a:ext cx="2362178" cy="92349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solidFill>
                  <a:srgbClr val="FFFFFF"/>
                </a:solidFill>
              </a:rPr>
              <a:t>PUT YOUR LOGO HERE</a:t>
            </a:r>
            <a:endParaRPr sz="2400">
              <a:solidFill>
                <a:srgbClr val="FFFFFF"/>
              </a:solidFill>
            </a:endParaRPr>
          </a:p>
        </p:txBody>
      </p:sp>
      <p:sp>
        <p:nvSpPr>
          <p:cNvPr id="69" name="Google Shape;69;p14"/>
          <p:cNvSpPr txBox="1"/>
          <p:nvPr/>
        </p:nvSpPr>
        <p:spPr>
          <a:xfrm>
            <a:off x="12953175" y="1611075"/>
            <a:ext cx="83202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If science is not open… it is not going to help us</a:t>
            </a:r>
            <a:endParaRPr sz="4400">
              <a:latin typeface="Montserrat Black"/>
              <a:ea typeface="Montserrat Black"/>
              <a:cs typeface="Montserrat Black"/>
              <a:sym typeface="Montserrat Black"/>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0" name="Google Shape;70;p14"/>
          <p:cNvSpPr txBox="1"/>
          <p:nvPr/>
        </p:nvSpPr>
        <p:spPr>
          <a:xfrm>
            <a:off x="12812325" y="3581175"/>
            <a:ext cx="9114000" cy="48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100"/>
              <a:buFont typeface="Arial"/>
              <a:buNone/>
            </a:pPr>
            <a:r>
              <a:rPr lang="en-GB" sz="3200">
                <a:latin typeface="Montserrat Medium"/>
                <a:ea typeface="Montserrat Medium"/>
                <a:cs typeface="Montserrat Medium"/>
                <a:sym typeface="Montserrat Medium"/>
              </a:rPr>
              <a:t>Open Science and Open Knowledge accelerate research and advance to face social challenges (COVID pandemic, SDGs). </a:t>
            </a:r>
            <a:endParaRPr sz="3200">
              <a:latin typeface="Montserrat Medium"/>
              <a:ea typeface="Montserrat Medium"/>
              <a:cs typeface="Montserrat Medium"/>
              <a:sym typeface="Montserrat Medium"/>
            </a:endParaRPr>
          </a:p>
          <a:p>
            <a:pPr marL="0" lvl="0" indent="0" algn="l" rtl="0">
              <a:spcBef>
                <a:spcPts val="0"/>
              </a:spcBef>
              <a:spcAft>
                <a:spcPts val="0"/>
              </a:spcAft>
              <a:buClr>
                <a:srgbClr val="000000"/>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rgbClr val="000000"/>
              </a:buClr>
              <a:buSzPts val="1100"/>
              <a:buFont typeface="Arial"/>
              <a:buNone/>
            </a:pPr>
            <a:r>
              <a:rPr lang="en-GB" sz="3200">
                <a:latin typeface="Montserrat Medium"/>
                <a:ea typeface="Montserrat Medium"/>
                <a:cs typeface="Montserrat Medium"/>
                <a:sym typeface="Montserrat Medium"/>
              </a:rPr>
              <a:t>The European Commission and many other political and scientific institutions, as well as research funding agencies, promote the urgent implementation of Open Science.</a:t>
            </a:r>
            <a:endParaRPr sz="1600"/>
          </a:p>
          <a:p>
            <a:pPr marL="0" lvl="0" indent="0" algn="l" rtl="0">
              <a:spcBef>
                <a:spcPts val="0"/>
              </a:spcBef>
              <a:spcAft>
                <a:spcPts val="0"/>
              </a:spcAft>
              <a:buNone/>
            </a:pPr>
            <a:endParaRPr/>
          </a:p>
        </p:txBody>
      </p:sp>
      <p:sp>
        <p:nvSpPr>
          <p:cNvPr id="71" name="Google Shape;71;p14"/>
          <p:cNvSpPr txBox="1"/>
          <p:nvPr/>
        </p:nvSpPr>
        <p:spPr>
          <a:xfrm rot="-5400000">
            <a:off x="-2740275" y="5435425"/>
            <a:ext cx="6981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rgbClr val="FFFFFF"/>
                </a:solidFill>
                <a:latin typeface="Montserrat Light"/>
                <a:ea typeface="Montserrat Light"/>
                <a:cs typeface="Montserrat Light"/>
                <a:sym typeface="Montserrat Light"/>
              </a:rPr>
              <a:t> </a:t>
            </a:r>
            <a:r>
              <a:rPr lang="en-GB" sz="2000">
                <a:solidFill>
                  <a:schemeClr val="dk1"/>
                </a:solidFill>
                <a:latin typeface="Montserrat Light"/>
                <a:ea typeface="Montserrat Light"/>
                <a:cs typeface="Montserrat Light"/>
                <a:sym typeface="Montserrat Light"/>
              </a:rPr>
              <a:t>Image adapted from</a:t>
            </a:r>
            <a:r>
              <a:rPr lang="en-GB" sz="2000">
                <a:solidFill>
                  <a:schemeClr val="accent5"/>
                </a:solidFill>
                <a:latin typeface="Montserrat Light"/>
                <a:ea typeface="Montserrat Light"/>
                <a:cs typeface="Montserrat Light"/>
                <a:sym typeface="Montserrat Light"/>
              </a:rPr>
              <a:t> </a:t>
            </a:r>
            <a:r>
              <a:rPr lang="en-GB" sz="2000" i="1" u="sng">
                <a:solidFill>
                  <a:schemeClr val="accent5"/>
                </a:solidFill>
                <a:latin typeface="Montserrat Light"/>
                <a:ea typeface="Montserrat Light"/>
                <a:cs typeface="Montserrat Light"/>
                <a:sym typeface="Montserrat Light"/>
                <a:hlinkClick r:id="rId5">
                  <a:extLst>
                    <a:ext uri="{A12FA001-AC4F-418D-AE19-62706E023703}">
                      <ahyp:hlinkClr xmlns:ahyp="http://schemas.microsoft.com/office/drawing/2018/hyperlinkcolor" xmlns="" val="tx"/>
                    </a:ext>
                  </a:extLst>
                </a:hlinkClick>
              </a:rPr>
              <a:t>goodfreephotos.com</a:t>
            </a:r>
            <a:r>
              <a:rPr lang="en-GB" sz="2000" i="1">
                <a:solidFill>
                  <a:schemeClr val="lt1"/>
                </a:solidFill>
                <a:latin typeface="Montserrat Light"/>
                <a:ea typeface="Montserrat Light"/>
                <a:cs typeface="Montserrat Light"/>
                <a:sym typeface="Montserrat Light"/>
              </a:rPr>
              <a:t> </a:t>
            </a:r>
            <a:r>
              <a:rPr lang="en-GB" sz="2000">
                <a:solidFill>
                  <a:schemeClr val="dk1"/>
                </a:solidFill>
                <a:latin typeface="Montserrat Light"/>
                <a:ea typeface="Montserrat Light"/>
                <a:cs typeface="Montserrat Light"/>
                <a:sym typeface="Montserrat Light"/>
              </a:rPr>
              <a:t>(CC0)</a:t>
            </a:r>
            <a:endParaRPr sz="2000">
              <a:solidFill>
                <a:schemeClr val="dk1"/>
              </a:solidFill>
              <a:latin typeface="Montserrat Light"/>
              <a:ea typeface="Montserrat Light"/>
              <a:cs typeface="Montserrat Light"/>
              <a:sym typeface="Montserrat Light"/>
            </a:endParaRPr>
          </a:p>
        </p:txBody>
      </p:sp>
      <p:sp>
        <p:nvSpPr>
          <p:cNvPr id="72" name="Google Shape;72;p14">
            <a:hlinkClick r:id="rId6"/>
          </p:cNvPr>
          <p:cNvSpPr/>
          <p:nvPr/>
        </p:nvSpPr>
        <p:spPr>
          <a:xfrm>
            <a:off x="1203875" y="11402650"/>
            <a:ext cx="4202100" cy="4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braz 2" descr="Obraz zawierający tekst&#10;&#10;Opis wygenerowany automatycznie">
            <a:extLst>
              <a:ext uri="{FF2B5EF4-FFF2-40B4-BE49-F238E27FC236}">
                <a16:creationId xmlns:a16="http://schemas.microsoft.com/office/drawing/2014/main" id="{ABFA6F02-65B8-4DD6-9471-3F49208BC624}"/>
              </a:ext>
            </a:extLst>
          </p:cNvPr>
          <p:cNvPicPr>
            <a:picLocks noChangeAspect="1"/>
          </p:cNvPicPr>
          <p:nvPr/>
        </p:nvPicPr>
        <p:blipFill>
          <a:blip r:embed="rId7"/>
          <a:stretch>
            <a:fillRect/>
          </a:stretch>
        </p:blipFill>
        <p:spPr>
          <a:xfrm>
            <a:off x="16822733" y="13807441"/>
            <a:ext cx="2744639" cy="2325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a:blip r:embed="rId3">
            <a:alphaModFix/>
          </a:blip>
          <a:stretch>
            <a:fillRect/>
          </a:stretch>
        </p:blipFill>
        <p:spPr>
          <a:xfrm>
            <a:off x="-76200" y="0"/>
            <a:ext cx="23686651" cy="16700925"/>
          </a:xfrm>
          <a:prstGeom prst="rect">
            <a:avLst/>
          </a:prstGeom>
          <a:noFill/>
          <a:ln>
            <a:noFill/>
          </a:ln>
        </p:spPr>
      </p:pic>
      <p:pic>
        <p:nvPicPr>
          <p:cNvPr id="78" name="Google Shape;78;p15"/>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80" name="Google Shape;80;p15"/>
          <p:cNvSpPr txBox="1"/>
          <p:nvPr/>
        </p:nvSpPr>
        <p:spPr>
          <a:xfrm rot="-1800018">
            <a:off x="17133298" y="14432358"/>
            <a:ext cx="2362178" cy="92349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solidFill>
                  <a:srgbClr val="FFFFFF"/>
                </a:solidFill>
              </a:rPr>
              <a:t>PUT YOUR LOGO HERE</a:t>
            </a:r>
            <a:endParaRPr sz="2400">
              <a:solidFill>
                <a:srgbClr val="FFFFFF"/>
              </a:solidFill>
            </a:endParaRPr>
          </a:p>
        </p:txBody>
      </p:sp>
      <p:sp>
        <p:nvSpPr>
          <p:cNvPr id="81" name="Google Shape;81;p15"/>
          <p:cNvSpPr txBox="1"/>
          <p:nvPr/>
        </p:nvSpPr>
        <p:spPr>
          <a:xfrm>
            <a:off x="1554525" y="1611075"/>
            <a:ext cx="83202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YUFE researchers are committed to good practices in Responsible Research and Innovation (RRI) and are going to be particularly engaged this year with Open Science</a:t>
            </a:r>
            <a:endParaRPr/>
          </a:p>
        </p:txBody>
      </p:sp>
      <p:sp>
        <p:nvSpPr>
          <p:cNvPr id="82" name="Google Shape;82;p15"/>
          <p:cNvSpPr txBox="1"/>
          <p:nvPr/>
        </p:nvSpPr>
        <p:spPr>
          <a:xfrm>
            <a:off x="1554525" y="6612675"/>
            <a:ext cx="78717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100"/>
              <a:buFont typeface="Arial"/>
              <a:buNone/>
            </a:pPr>
            <a:r>
              <a:rPr lang="en-GB" sz="3200">
                <a:latin typeface="Montserrat Medium"/>
                <a:ea typeface="Montserrat Medium"/>
                <a:cs typeface="Montserrat Medium"/>
                <a:sym typeface="Montserrat Medium"/>
              </a:rPr>
              <a:t>Start this journey with a reflection every month to become an Open Scientist.</a:t>
            </a:r>
            <a:endParaRPr sz="3200">
              <a:latin typeface="Montserrat Medium"/>
              <a:ea typeface="Montserrat Medium"/>
              <a:cs typeface="Montserrat Medium"/>
              <a:sym typeface="Montserrat Medium"/>
            </a:endParaRPr>
          </a:p>
          <a:p>
            <a:pPr marL="0" lvl="0" indent="0" algn="l" rtl="0">
              <a:spcBef>
                <a:spcPts val="0"/>
              </a:spcBef>
              <a:spcAft>
                <a:spcPts val="0"/>
              </a:spcAft>
              <a:buClr>
                <a:srgbClr val="000000"/>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rgbClr val="000000"/>
              </a:buClr>
              <a:buSzPts val="1100"/>
              <a:buFont typeface="Arial"/>
              <a:buNone/>
            </a:pPr>
            <a:r>
              <a:rPr lang="en-GB" sz="3200">
                <a:latin typeface="Montserrat Medium"/>
                <a:ea typeface="Montserrat Medium"/>
                <a:cs typeface="Montserrat Medium"/>
                <a:sym typeface="Montserrat Medium"/>
              </a:rPr>
              <a:t>4-5: Paris Open Science European Conference (OSEC).</a:t>
            </a:r>
            <a:endParaRPr/>
          </a:p>
        </p:txBody>
      </p:sp>
      <p:sp>
        <p:nvSpPr>
          <p:cNvPr id="83" name="Google Shape;83;p15"/>
          <p:cNvSpPr txBox="1"/>
          <p:nvPr/>
        </p:nvSpPr>
        <p:spPr>
          <a:xfrm>
            <a:off x="15380375" y="9398875"/>
            <a:ext cx="5868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latin typeface="Montserrat Light"/>
                <a:ea typeface="Montserrat Light"/>
                <a:cs typeface="Montserrat Light"/>
                <a:sym typeface="Montserrat Light"/>
              </a:rPr>
              <a:t> Image adapted from </a:t>
            </a:r>
            <a:r>
              <a:rPr lang="en-GB" sz="2000" i="1" u="sng">
                <a:solidFill>
                  <a:schemeClr val="accent5"/>
                </a:solidFill>
                <a:latin typeface="Montserrat Light"/>
                <a:ea typeface="Montserrat Light"/>
                <a:cs typeface="Montserrat Light"/>
                <a:sym typeface="Montserrat Light"/>
                <a:hlinkClick r:id="rId5">
                  <a:extLst>
                    <a:ext uri="{A12FA001-AC4F-418D-AE19-62706E023703}">
                      <ahyp:hlinkClr xmlns:ahyp="http://schemas.microsoft.com/office/drawing/2018/hyperlinkcolor" xmlns="" val="tx"/>
                    </a:ext>
                  </a:extLst>
                </a:hlinkClick>
              </a:rPr>
              <a:t>@eimearmcnally</a:t>
            </a:r>
            <a:r>
              <a:rPr lang="en-GB" sz="2000" i="1">
                <a:solidFill>
                  <a:schemeClr val="dk1"/>
                </a:solidFill>
                <a:latin typeface="Montserrat Light"/>
                <a:ea typeface="Montserrat Light"/>
                <a:cs typeface="Montserrat Light"/>
                <a:sym typeface="Montserrat Light"/>
              </a:rPr>
              <a:t> </a:t>
            </a:r>
            <a:endParaRPr sz="2000">
              <a:solidFill>
                <a:schemeClr val="dk1"/>
              </a:solidFill>
              <a:latin typeface="Montserrat Light"/>
              <a:ea typeface="Montserrat Light"/>
              <a:cs typeface="Montserrat Light"/>
              <a:sym typeface="Montserrat Light"/>
            </a:endParaRPr>
          </a:p>
        </p:txBody>
      </p:sp>
      <p:sp>
        <p:nvSpPr>
          <p:cNvPr id="84" name="Google Shape;84;p15">
            <a:hlinkClick r:id="rId6"/>
          </p:cNvPr>
          <p:cNvSpPr/>
          <p:nvPr/>
        </p:nvSpPr>
        <p:spPr>
          <a:xfrm>
            <a:off x="1203875" y="11402650"/>
            <a:ext cx="4202100" cy="4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Obraz 2" descr="Obraz zawierający tekst&#10;&#10;Opis wygenerowany automatycznie">
            <a:extLst>
              <a:ext uri="{FF2B5EF4-FFF2-40B4-BE49-F238E27FC236}">
                <a16:creationId xmlns:a16="http://schemas.microsoft.com/office/drawing/2014/main" id="{F05C2811-5C70-4240-B851-37DFAB93DDE7}"/>
              </a:ext>
            </a:extLst>
          </p:cNvPr>
          <p:cNvPicPr>
            <a:picLocks noChangeAspect="1"/>
          </p:cNvPicPr>
          <p:nvPr/>
        </p:nvPicPr>
        <p:blipFill>
          <a:blip r:embed="rId7"/>
          <a:stretch>
            <a:fillRect/>
          </a:stretch>
        </p:blipFill>
        <p:spPr>
          <a:xfrm>
            <a:off x="16822733" y="13807441"/>
            <a:ext cx="2744639" cy="23256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6"/>
          <p:cNvPicPr preferRelativeResize="0"/>
          <p:nvPr/>
        </p:nvPicPr>
        <p:blipFill>
          <a:blip r:embed="rId3">
            <a:alphaModFix/>
          </a:blip>
          <a:stretch>
            <a:fillRect/>
          </a:stretch>
        </p:blipFill>
        <p:spPr>
          <a:xfrm>
            <a:off x="-76200" y="-76200"/>
            <a:ext cx="23787848" cy="16772298"/>
          </a:xfrm>
          <a:prstGeom prst="rect">
            <a:avLst/>
          </a:prstGeom>
          <a:noFill/>
          <a:ln>
            <a:noFill/>
          </a:ln>
        </p:spPr>
      </p:pic>
      <p:pic>
        <p:nvPicPr>
          <p:cNvPr id="90" name="Google Shape;90;p16"/>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93" name="Google Shape;93;p16"/>
          <p:cNvSpPr txBox="1"/>
          <p:nvPr/>
        </p:nvSpPr>
        <p:spPr>
          <a:xfrm>
            <a:off x="11638950" y="1832300"/>
            <a:ext cx="99783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Open education is a way to democratise research and education, adding a positive value to the knowledge created at Universities</a:t>
            </a:r>
            <a:endParaRPr sz="4400">
              <a:latin typeface="Montserrat Black"/>
              <a:ea typeface="Montserrat Black"/>
              <a:cs typeface="Montserrat Black"/>
              <a:sym typeface="Montserrat Black"/>
            </a:endParaRPr>
          </a:p>
        </p:txBody>
      </p:sp>
      <p:sp>
        <p:nvSpPr>
          <p:cNvPr id="94" name="Google Shape;94;p16"/>
          <p:cNvSpPr txBox="1"/>
          <p:nvPr/>
        </p:nvSpPr>
        <p:spPr>
          <a:xfrm>
            <a:off x="11638950" y="5696125"/>
            <a:ext cx="9659100" cy="21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7-11 March: Open Education Week. Join this annual celebration as an opportunity to learn about the latest achievements in Open Education worldwide.</a:t>
            </a:r>
            <a:endParaRPr/>
          </a:p>
        </p:txBody>
      </p:sp>
      <p:sp>
        <p:nvSpPr>
          <p:cNvPr id="95" name="Google Shape;95;p16"/>
          <p:cNvSpPr txBox="1"/>
          <p:nvPr/>
        </p:nvSpPr>
        <p:spPr>
          <a:xfrm>
            <a:off x="8672925" y="9456625"/>
            <a:ext cx="1319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latin typeface="Montserrat Light"/>
                <a:ea typeface="Montserrat Light"/>
                <a:cs typeface="Montserrat Light"/>
                <a:sym typeface="Montserrat Light"/>
              </a:rPr>
              <a:t> Image adapted from the </a:t>
            </a:r>
            <a:r>
              <a:rPr lang="en-GB" sz="2000" u="sng">
                <a:solidFill>
                  <a:schemeClr val="hlink"/>
                </a:solidFill>
                <a:latin typeface="Montserrat Light"/>
                <a:ea typeface="Montserrat Light"/>
                <a:cs typeface="Montserrat Light"/>
                <a:sym typeface="Montserrat Light"/>
                <a:hlinkClick r:id="rId5"/>
              </a:rPr>
              <a:t>UNESCO Recommendation on Open Science</a:t>
            </a:r>
            <a:r>
              <a:rPr lang="en-GB" sz="2000">
                <a:solidFill>
                  <a:schemeClr val="dk1"/>
                </a:solidFill>
                <a:latin typeface="Montserrat Light"/>
                <a:ea typeface="Montserrat Light"/>
                <a:cs typeface="Montserrat Light"/>
                <a:sym typeface="Montserrat Light"/>
              </a:rPr>
              <a:t>, p. 11 (CC BY 3.0 IGO)</a:t>
            </a:r>
            <a:endParaRPr sz="2000">
              <a:solidFill>
                <a:schemeClr val="dk1"/>
              </a:solidFill>
              <a:latin typeface="Montserrat Light"/>
              <a:ea typeface="Montserrat Light"/>
              <a:cs typeface="Montserrat Light"/>
              <a:sym typeface="Montserrat Light"/>
            </a:endParaRPr>
          </a:p>
        </p:txBody>
      </p:sp>
      <p:sp>
        <p:nvSpPr>
          <p:cNvPr id="96" name="Google Shape;96;p16">
            <a:hlinkClick r:id="rId6"/>
          </p:cNvPr>
          <p:cNvSpPr/>
          <p:nvPr/>
        </p:nvSpPr>
        <p:spPr>
          <a:xfrm>
            <a:off x="1331975" y="11593325"/>
            <a:ext cx="3816600" cy="379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braz 2" descr="Obraz zawierający tekst&#10;&#10;Opis wygenerowany automatycznie">
            <a:extLst>
              <a:ext uri="{FF2B5EF4-FFF2-40B4-BE49-F238E27FC236}">
                <a16:creationId xmlns:a16="http://schemas.microsoft.com/office/drawing/2014/main" id="{AB62F7FA-5512-450F-84E2-4FFE00CB9E2B}"/>
              </a:ext>
            </a:extLst>
          </p:cNvPr>
          <p:cNvPicPr>
            <a:picLocks noChangeAspect="1"/>
          </p:cNvPicPr>
          <p:nvPr/>
        </p:nvPicPr>
        <p:blipFill>
          <a:blip r:embed="rId7"/>
          <a:stretch>
            <a:fillRect/>
          </a:stretch>
        </p:blipFill>
        <p:spPr>
          <a:xfrm>
            <a:off x="16822733" y="13807441"/>
            <a:ext cx="2744639" cy="23256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98350" y="-25625"/>
            <a:ext cx="23759473" cy="16868301"/>
          </a:xfrm>
          <a:prstGeom prst="rect">
            <a:avLst/>
          </a:prstGeom>
          <a:noFill/>
          <a:ln>
            <a:noFill/>
          </a:ln>
        </p:spPr>
      </p:pic>
      <p:pic>
        <p:nvPicPr>
          <p:cNvPr id="102" name="Google Shape;102;p17"/>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105" name="Google Shape;105;p17"/>
          <p:cNvSpPr txBox="1"/>
          <p:nvPr/>
        </p:nvSpPr>
        <p:spPr>
          <a:xfrm>
            <a:off x="11811000" y="1832300"/>
            <a:ext cx="96537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Persistent identifiers are the enablers for building trust and support openness in the digital era</a:t>
            </a:r>
            <a:endParaRPr sz="4400">
              <a:latin typeface="Montserrat Black"/>
              <a:ea typeface="Montserrat Black"/>
              <a:cs typeface="Montserrat Black"/>
              <a:sym typeface="Montserrat Black"/>
            </a:endParaRPr>
          </a:p>
        </p:txBody>
      </p:sp>
      <p:sp>
        <p:nvSpPr>
          <p:cNvPr id="106" name="Google Shape;106;p17"/>
          <p:cNvSpPr txBox="1"/>
          <p:nvPr/>
        </p:nvSpPr>
        <p:spPr>
          <a:xfrm>
            <a:off x="11811000" y="5106975"/>
            <a:ext cx="9653700" cy="286229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GB" sz="3200" dirty="0">
                <a:latin typeface="Montserrat Medium"/>
                <a:ea typeface="Montserrat Medium"/>
                <a:cs typeface="Montserrat Medium"/>
                <a:sym typeface="Montserrat Medium"/>
              </a:rPr>
              <a:t>Create/Update your ORCID profile </a:t>
            </a:r>
            <a:r>
              <a:rPr lang="en-GB" sz="3200" u="sng" dirty="0">
                <a:solidFill>
                  <a:schemeClr val="hlink"/>
                </a:solidFill>
                <a:latin typeface="Montserrat Medium"/>
                <a:ea typeface="Montserrat Medium"/>
                <a:cs typeface="Montserrat Medium"/>
                <a:sym typeface="Montserrat Medium"/>
                <a:hlinkClick r:id="rId5"/>
              </a:rPr>
              <a:t>orcid.org</a:t>
            </a:r>
            <a:r>
              <a:rPr lang="en-GB" sz="3200" dirty="0">
                <a:latin typeface="Montserrat Medium"/>
                <a:ea typeface="Montserrat Medium"/>
                <a:cs typeface="Montserrat Medium"/>
                <a:sym typeface="Montserrat Medium"/>
              </a:rPr>
              <a:t> and remember that the name of your institution is      ’ Nicolaus Copernicus University’ or ‘</a:t>
            </a:r>
            <a:r>
              <a:rPr lang="pl-PL" sz="3200" dirty="0">
                <a:latin typeface="Montserrat Medium"/>
                <a:ea typeface="Montserrat Medium"/>
                <a:cs typeface="Montserrat Medium"/>
                <a:sym typeface="Montserrat Medium"/>
              </a:rPr>
              <a:t>Uniwersytet Mikołaja Kopernika </a:t>
            </a:r>
            <a:r>
              <a:rPr lang="es-ES" sz="3200">
                <a:latin typeface="Montserrat Medium"/>
                <a:ea typeface="Montserrat Medium"/>
                <a:cs typeface="Montserrat Medium"/>
                <a:sym typeface="Montserrat Medium"/>
              </a:rPr>
              <a:t>w</a:t>
            </a:r>
            <a:r>
              <a:rPr lang="pl-PL" sz="3200">
                <a:latin typeface="Montserrat Medium"/>
                <a:ea typeface="Montserrat Medium"/>
                <a:cs typeface="Montserrat Medium"/>
                <a:sym typeface="Montserrat Medium"/>
              </a:rPr>
              <a:t> </a:t>
            </a:r>
            <a:r>
              <a:rPr lang="pl-PL" sz="3200" dirty="0">
                <a:latin typeface="Montserrat Medium"/>
                <a:ea typeface="Montserrat Medium"/>
                <a:cs typeface="Montserrat Medium"/>
                <a:sym typeface="Montserrat Medium"/>
              </a:rPr>
              <a:t>Toruniu</a:t>
            </a:r>
            <a:r>
              <a:rPr lang="es-ES" sz="3200" dirty="0">
                <a:latin typeface="Montserrat Medium"/>
                <a:ea typeface="Montserrat Medium"/>
                <a:cs typeface="Montserrat Medium"/>
                <a:sym typeface="Montserrat Medium"/>
              </a:rPr>
              <a:t>’ </a:t>
            </a:r>
            <a:r>
              <a:rPr lang="en-GB" sz="3200" dirty="0">
                <a:ea typeface="Montserrat Medium"/>
                <a:sym typeface="Montserrat Medium"/>
              </a:rPr>
              <a:t>https://ror.org/0102mm775</a:t>
            </a:r>
            <a:endParaRPr lang="en-GB" sz="3200" dirty="0">
              <a:solidFill>
                <a:schemeClr val="dk1"/>
              </a:solidFill>
              <a:ea typeface="Montserrat Medium"/>
            </a:endParaRPr>
          </a:p>
          <a:p>
            <a:pPr>
              <a:buSzPts val="1100"/>
            </a:pPr>
            <a:endParaRPr lang="en-GB" dirty="0">
              <a:solidFill>
                <a:schemeClr val="dk1"/>
              </a:solidFill>
              <a:ea typeface="Montserrat Medium"/>
            </a:endParaRPr>
          </a:p>
        </p:txBody>
      </p:sp>
      <p:sp>
        <p:nvSpPr>
          <p:cNvPr id="107" name="Google Shape;107;p17"/>
          <p:cNvSpPr txBox="1"/>
          <p:nvPr/>
        </p:nvSpPr>
        <p:spPr>
          <a:xfrm>
            <a:off x="8672925" y="9456625"/>
            <a:ext cx="1319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latin typeface="Montserrat Light"/>
                <a:ea typeface="Montserrat Light"/>
                <a:cs typeface="Montserrat Light"/>
                <a:sym typeface="Montserrat Light"/>
              </a:rPr>
              <a:t> Image adapted from Jørgen Stamp CC BY 2.5 Denmark licence </a:t>
            </a:r>
            <a:r>
              <a:rPr lang="en-GB" sz="2000" u="sng">
                <a:solidFill>
                  <a:schemeClr val="hlink"/>
                </a:solidFill>
                <a:latin typeface="Montserrat Light"/>
                <a:ea typeface="Montserrat Light"/>
                <a:cs typeface="Montserrat Light"/>
                <a:sym typeface="Montserrat Light"/>
                <a:hlinkClick r:id="rId6"/>
              </a:rPr>
              <a:t>digitalbevaring.dk</a:t>
            </a:r>
            <a:endParaRPr sz="2000">
              <a:solidFill>
                <a:schemeClr val="dk1"/>
              </a:solidFill>
              <a:latin typeface="Montserrat Light"/>
              <a:ea typeface="Montserrat Light"/>
              <a:cs typeface="Montserrat Light"/>
              <a:sym typeface="Montserrat Light"/>
            </a:endParaRPr>
          </a:p>
        </p:txBody>
      </p:sp>
      <p:sp>
        <p:nvSpPr>
          <p:cNvPr id="108" name="Google Shape;108;p17">
            <a:hlinkClick r:id="rId7"/>
          </p:cNvPr>
          <p:cNvSpPr/>
          <p:nvPr/>
        </p:nvSpPr>
        <p:spPr>
          <a:xfrm>
            <a:off x="794050" y="11402650"/>
            <a:ext cx="4226400" cy="4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17"/>
          <p:cNvPicPr preferRelativeResize="0"/>
          <p:nvPr/>
        </p:nvPicPr>
        <p:blipFill>
          <a:blip r:embed="rId8">
            <a:alphaModFix amt="92000"/>
          </a:blip>
          <a:stretch>
            <a:fillRect/>
          </a:stretch>
        </p:blipFill>
        <p:spPr>
          <a:xfrm>
            <a:off x="14572951" y="6113445"/>
            <a:ext cx="446070" cy="516300"/>
          </a:xfrm>
          <a:prstGeom prst="rect">
            <a:avLst/>
          </a:prstGeom>
          <a:noFill/>
          <a:ln>
            <a:noFill/>
          </a:ln>
        </p:spPr>
      </p:pic>
      <p:pic>
        <p:nvPicPr>
          <p:cNvPr id="2" name="Obraz 2" descr="Obraz zawierający tekst&#10;&#10;Opis wygenerowany automatycznie">
            <a:extLst>
              <a:ext uri="{FF2B5EF4-FFF2-40B4-BE49-F238E27FC236}">
                <a16:creationId xmlns:a16="http://schemas.microsoft.com/office/drawing/2014/main" id="{57472E0B-65DF-48B8-8256-2311566E7736}"/>
              </a:ext>
            </a:extLst>
          </p:cNvPr>
          <p:cNvPicPr>
            <a:picLocks noChangeAspect="1"/>
          </p:cNvPicPr>
          <p:nvPr/>
        </p:nvPicPr>
        <p:blipFill>
          <a:blip r:embed="rId9"/>
          <a:stretch>
            <a:fillRect/>
          </a:stretch>
        </p:blipFill>
        <p:spPr>
          <a:xfrm>
            <a:off x="16822733" y="13807441"/>
            <a:ext cx="2744639" cy="23256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8"/>
          <p:cNvPicPr preferRelativeResize="0"/>
          <p:nvPr/>
        </p:nvPicPr>
        <p:blipFill>
          <a:blip r:embed="rId3">
            <a:alphaModFix/>
          </a:blip>
          <a:stretch>
            <a:fillRect/>
          </a:stretch>
        </p:blipFill>
        <p:spPr>
          <a:xfrm>
            <a:off x="-153700" y="-128075"/>
            <a:ext cx="23970002" cy="16900724"/>
          </a:xfrm>
          <a:prstGeom prst="rect">
            <a:avLst/>
          </a:prstGeom>
          <a:noFill/>
          <a:ln>
            <a:noFill/>
          </a:ln>
        </p:spPr>
      </p:pic>
      <p:pic>
        <p:nvPicPr>
          <p:cNvPr id="115" name="Google Shape;115;p18"/>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118" name="Google Shape;118;p18"/>
          <p:cNvSpPr txBox="1"/>
          <p:nvPr/>
        </p:nvSpPr>
        <p:spPr>
          <a:xfrm>
            <a:off x="1107625" y="1774300"/>
            <a:ext cx="80874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Open Science practices are increasingly included and rewarded in the research assessment</a:t>
            </a:r>
            <a:endParaRPr sz="4400">
              <a:latin typeface="Montserrat Black"/>
              <a:ea typeface="Montserrat Black"/>
              <a:cs typeface="Montserrat Black"/>
              <a:sym typeface="Montserrat Black"/>
            </a:endParaRPr>
          </a:p>
        </p:txBody>
      </p:sp>
      <p:sp>
        <p:nvSpPr>
          <p:cNvPr id="119" name="Google Shape;119;p18"/>
          <p:cNvSpPr txBox="1"/>
          <p:nvPr/>
        </p:nvSpPr>
        <p:spPr>
          <a:xfrm>
            <a:off x="1107625" y="4932925"/>
            <a:ext cx="74784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Become a Full Open Science (FOS) researcher: your university supports you.</a:t>
            </a:r>
            <a:endParaRPr/>
          </a:p>
        </p:txBody>
      </p:sp>
      <p:sp>
        <p:nvSpPr>
          <p:cNvPr id="120" name="Google Shape;120;p18"/>
          <p:cNvSpPr txBox="1"/>
          <p:nvPr/>
        </p:nvSpPr>
        <p:spPr>
          <a:xfrm>
            <a:off x="1107625" y="9468963"/>
            <a:ext cx="1319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latin typeface="Montserrat Light"/>
                <a:ea typeface="Montserrat Light"/>
                <a:cs typeface="Montserrat Light"/>
                <a:sym typeface="Montserrat Light"/>
              </a:rPr>
              <a:t> Image adapted (</a:t>
            </a:r>
            <a:r>
              <a:rPr lang="en-GB" sz="2000" u="sng">
                <a:solidFill>
                  <a:schemeClr val="hlink"/>
                </a:solidFill>
                <a:latin typeface="Montserrat Light"/>
                <a:ea typeface="Montserrat Light"/>
                <a:cs typeface="Montserrat Light"/>
                <a:sym typeface="Montserrat Light"/>
                <a:hlinkClick r:id="rId5"/>
              </a:rPr>
              <a:t>CC0 Public Domain</a:t>
            </a:r>
            <a:r>
              <a:rPr lang="en-GB" sz="2000">
                <a:solidFill>
                  <a:schemeClr val="dk1"/>
                </a:solidFill>
                <a:latin typeface="Montserrat Light"/>
                <a:ea typeface="Montserrat Light"/>
                <a:cs typeface="Montserrat Light"/>
                <a:sym typeface="Montserrat Light"/>
              </a:rPr>
              <a:t>)</a:t>
            </a:r>
            <a:endParaRPr sz="2000">
              <a:solidFill>
                <a:schemeClr val="dk1"/>
              </a:solidFill>
              <a:latin typeface="Montserrat Light"/>
              <a:ea typeface="Montserrat Light"/>
              <a:cs typeface="Montserrat Light"/>
              <a:sym typeface="Montserrat Light"/>
            </a:endParaRPr>
          </a:p>
        </p:txBody>
      </p:sp>
      <p:pic>
        <p:nvPicPr>
          <p:cNvPr id="121" name="Google Shape;121;p18">
            <a:hlinkClick r:id="rId6"/>
          </p:cNvPr>
          <p:cNvPicPr preferRelativeResize="0"/>
          <p:nvPr/>
        </p:nvPicPr>
        <p:blipFill>
          <a:blip r:embed="rId7">
            <a:alphaModFix/>
          </a:blip>
          <a:stretch>
            <a:fillRect/>
          </a:stretch>
        </p:blipFill>
        <p:spPr>
          <a:xfrm>
            <a:off x="957225" y="11311750"/>
            <a:ext cx="4293000" cy="4293000"/>
          </a:xfrm>
          <a:prstGeom prst="rect">
            <a:avLst/>
          </a:prstGeom>
          <a:noFill/>
          <a:ln>
            <a:noFill/>
          </a:ln>
        </p:spPr>
      </p:pic>
      <p:sp>
        <p:nvSpPr>
          <p:cNvPr id="122" name="Google Shape;122;p18"/>
          <p:cNvSpPr txBox="1"/>
          <p:nvPr/>
        </p:nvSpPr>
        <p:spPr>
          <a:xfrm>
            <a:off x="1450325" y="11718600"/>
            <a:ext cx="345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 </a:t>
            </a:r>
            <a:endParaRPr/>
          </a:p>
        </p:txBody>
      </p:sp>
      <p:pic>
        <p:nvPicPr>
          <p:cNvPr id="2" name="Obraz 2" descr="Obraz zawierający tekst&#10;&#10;Opis wygenerowany automatycznie">
            <a:extLst>
              <a:ext uri="{FF2B5EF4-FFF2-40B4-BE49-F238E27FC236}">
                <a16:creationId xmlns:a16="http://schemas.microsoft.com/office/drawing/2014/main" id="{BACC74E6-F433-4A9E-BEFC-DD89C5B7FF64}"/>
              </a:ext>
            </a:extLst>
          </p:cNvPr>
          <p:cNvPicPr>
            <a:picLocks noChangeAspect="1"/>
          </p:cNvPicPr>
          <p:nvPr/>
        </p:nvPicPr>
        <p:blipFill>
          <a:blip r:embed="rId8"/>
          <a:stretch>
            <a:fillRect/>
          </a:stretch>
        </p:blipFill>
        <p:spPr>
          <a:xfrm>
            <a:off x="16822733" y="13807441"/>
            <a:ext cx="2744639" cy="23256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9"/>
          <p:cNvPicPr preferRelativeResize="0"/>
          <p:nvPr/>
        </p:nvPicPr>
        <p:blipFill>
          <a:blip r:embed="rId3">
            <a:alphaModFix/>
          </a:blip>
          <a:stretch>
            <a:fillRect/>
          </a:stretch>
        </p:blipFill>
        <p:spPr>
          <a:xfrm>
            <a:off x="-137675" y="-142900"/>
            <a:ext cx="24093650" cy="16987898"/>
          </a:xfrm>
          <a:prstGeom prst="rect">
            <a:avLst/>
          </a:prstGeom>
          <a:noFill/>
          <a:ln>
            <a:noFill/>
          </a:ln>
        </p:spPr>
      </p:pic>
      <p:pic>
        <p:nvPicPr>
          <p:cNvPr id="128" name="Google Shape;128;p19"/>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130" name="Google Shape;130;p19"/>
          <p:cNvSpPr txBox="1"/>
          <p:nvPr/>
        </p:nvSpPr>
        <p:spPr>
          <a:xfrm rot="-1800018">
            <a:off x="17133298" y="14432358"/>
            <a:ext cx="2362178" cy="92349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solidFill>
                  <a:srgbClr val="FFFFFF"/>
                </a:solidFill>
              </a:rPr>
              <a:t>PUT YOUR LOGO HERE</a:t>
            </a:r>
            <a:endParaRPr sz="2400">
              <a:solidFill>
                <a:srgbClr val="FFFFFF"/>
              </a:solidFill>
            </a:endParaRPr>
          </a:p>
        </p:txBody>
      </p:sp>
      <p:sp>
        <p:nvSpPr>
          <p:cNvPr id="131" name="Google Shape;131;p19"/>
          <p:cNvSpPr txBox="1"/>
          <p:nvPr/>
        </p:nvSpPr>
        <p:spPr>
          <a:xfrm>
            <a:off x="14677250" y="1536075"/>
            <a:ext cx="75819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Open Science is a must for all researchers. It is preferable to learn these skills in early research stages</a:t>
            </a:r>
            <a:endParaRPr sz="4400">
              <a:latin typeface="Montserrat Black"/>
              <a:ea typeface="Montserrat Black"/>
              <a:cs typeface="Montserrat Black"/>
              <a:sym typeface="Montserrat Black"/>
            </a:endParaRPr>
          </a:p>
        </p:txBody>
      </p:sp>
      <p:sp>
        <p:nvSpPr>
          <p:cNvPr id="132" name="Google Shape;132;p19"/>
          <p:cNvSpPr txBox="1"/>
          <p:nvPr/>
        </p:nvSpPr>
        <p:spPr>
          <a:xfrm>
            <a:off x="14677250" y="5259375"/>
            <a:ext cx="6845400" cy="286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Have you done any training in Open Science this year? Become a SOS (Supervisor in Open Science) for your PhD students.</a:t>
            </a:r>
            <a:endParaRPr sz="32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a:p>
        </p:txBody>
      </p:sp>
      <p:sp>
        <p:nvSpPr>
          <p:cNvPr id="133" name="Google Shape;133;p19"/>
          <p:cNvSpPr txBox="1"/>
          <p:nvPr/>
        </p:nvSpPr>
        <p:spPr>
          <a:xfrm>
            <a:off x="15859625" y="9516175"/>
            <a:ext cx="6584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u="sng">
                <a:solidFill>
                  <a:schemeClr val="hlink"/>
                </a:solidFill>
                <a:latin typeface="Montserrat Light"/>
                <a:ea typeface="Montserrat Light"/>
                <a:cs typeface="Montserrat Light"/>
                <a:sym typeface="Montserrat Light"/>
                <a:hlinkClick r:id="rId5"/>
              </a:rPr>
              <a:t>Universidad Carlos III de Madrid</a:t>
            </a:r>
            <a:r>
              <a:rPr lang="en-GB" sz="2000">
                <a:solidFill>
                  <a:schemeClr val="dk1"/>
                </a:solidFill>
                <a:latin typeface="Montserrat Light"/>
                <a:ea typeface="Montserrat Light"/>
                <a:cs typeface="Montserrat Light"/>
                <a:sym typeface="Montserrat Light"/>
              </a:rPr>
              <a:t> (CC BY-NC-SA 2.0)</a:t>
            </a:r>
            <a:endParaRPr sz="2000">
              <a:solidFill>
                <a:schemeClr val="dk1"/>
              </a:solidFill>
              <a:latin typeface="Montserrat Light"/>
              <a:ea typeface="Montserrat Light"/>
              <a:cs typeface="Montserrat Light"/>
              <a:sym typeface="Montserrat Light"/>
            </a:endParaRPr>
          </a:p>
        </p:txBody>
      </p:sp>
      <p:sp>
        <p:nvSpPr>
          <p:cNvPr id="134" name="Google Shape;134;p19">
            <a:hlinkClick r:id="rId6"/>
          </p:cNvPr>
          <p:cNvSpPr/>
          <p:nvPr/>
        </p:nvSpPr>
        <p:spPr>
          <a:xfrm>
            <a:off x="794050" y="11402650"/>
            <a:ext cx="4226400" cy="4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braz 2" descr="Obraz zawierający tekst&#10;&#10;Opis wygenerowany automatycznie">
            <a:extLst>
              <a:ext uri="{FF2B5EF4-FFF2-40B4-BE49-F238E27FC236}">
                <a16:creationId xmlns:a16="http://schemas.microsoft.com/office/drawing/2014/main" id="{A29B0CE1-1641-4CAD-AF17-9CCF690F1393}"/>
              </a:ext>
            </a:extLst>
          </p:cNvPr>
          <p:cNvPicPr>
            <a:picLocks noChangeAspect="1"/>
          </p:cNvPicPr>
          <p:nvPr/>
        </p:nvPicPr>
        <p:blipFill>
          <a:blip r:embed="rId7"/>
          <a:stretch>
            <a:fillRect/>
          </a:stretch>
        </p:blipFill>
        <p:spPr>
          <a:xfrm>
            <a:off x="16822733" y="13807441"/>
            <a:ext cx="2744639" cy="23256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0"/>
          <p:cNvPicPr preferRelativeResize="0"/>
          <p:nvPr/>
        </p:nvPicPr>
        <p:blipFill>
          <a:blip r:embed="rId3">
            <a:alphaModFix/>
          </a:blip>
          <a:stretch>
            <a:fillRect/>
          </a:stretch>
        </p:blipFill>
        <p:spPr>
          <a:xfrm>
            <a:off x="-137675" y="-124925"/>
            <a:ext cx="23985900" cy="16911926"/>
          </a:xfrm>
          <a:prstGeom prst="rect">
            <a:avLst/>
          </a:prstGeom>
          <a:noFill/>
          <a:ln>
            <a:noFill/>
          </a:ln>
        </p:spPr>
      </p:pic>
      <p:pic>
        <p:nvPicPr>
          <p:cNvPr id="140" name="Google Shape;140;p20"/>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143" name="Google Shape;143;p20"/>
          <p:cNvSpPr txBox="1"/>
          <p:nvPr/>
        </p:nvSpPr>
        <p:spPr>
          <a:xfrm>
            <a:off x="13759875" y="1739125"/>
            <a:ext cx="86841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The reproducibility and integrity of the research are essential principles of any scientific study</a:t>
            </a:r>
            <a:endParaRPr sz="4400">
              <a:latin typeface="Montserrat Black"/>
              <a:ea typeface="Montserrat Black"/>
              <a:cs typeface="Montserrat Black"/>
              <a:sym typeface="Montserrat Black"/>
            </a:endParaRPr>
          </a:p>
        </p:txBody>
      </p:sp>
      <p:sp>
        <p:nvSpPr>
          <p:cNvPr id="144" name="Google Shape;144;p20"/>
          <p:cNvSpPr txBox="1"/>
          <p:nvPr/>
        </p:nvSpPr>
        <p:spPr>
          <a:xfrm>
            <a:off x="13662025" y="5259375"/>
            <a:ext cx="8602800" cy="48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Sharing and storing research data and making them FAIR (Findable, Accessible, Interoperable and Reusable) allows new discoveries, new collaborations and the verification of results and the reproducibility of studies. Share your data whenever possible!</a:t>
            </a: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a:p>
        </p:txBody>
      </p:sp>
      <p:sp>
        <p:nvSpPr>
          <p:cNvPr id="145" name="Google Shape;145;p20"/>
          <p:cNvSpPr txBox="1"/>
          <p:nvPr/>
        </p:nvSpPr>
        <p:spPr>
          <a:xfrm>
            <a:off x="15478625" y="9516175"/>
            <a:ext cx="7797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latin typeface="Montserrat Light"/>
                <a:ea typeface="Montserrat Light"/>
                <a:cs typeface="Montserrat Light"/>
                <a:sym typeface="Montserrat Light"/>
              </a:rPr>
              <a:t>Image adapted from </a:t>
            </a:r>
            <a:r>
              <a:rPr lang="en-GB" sz="2000" u="sng">
                <a:solidFill>
                  <a:schemeClr val="hlink"/>
                </a:solidFill>
                <a:latin typeface="Montserrat Light"/>
                <a:ea typeface="Montserrat Light"/>
                <a:cs typeface="Montserrat Light"/>
                <a:sym typeface="Montserrat Light"/>
                <a:hlinkClick r:id="rId5"/>
              </a:rPr>
              <a:t>Yang H. Ku</a:t>
            </a:r>
            <a:r>
              <a:rPr lang="en-GB" sz="2000">
                <a:solidFill>
                  <a:schemeClr val="dk1"/>
                </a:solidFill>
                <a:latin typeface="Montserrat Light"/>
                <a:ea typeface="Montserrat Light"/>
                <a:cs typeface="Montserrat Light"/>
                <a:sym typeface="Montserrat Light"/>
              </a:rPr>
              <a:t> / C&amp;EN / Shutterstock</a:t>
            </a:r>
            <a:endParaRPr sz="2000">
              <a:solidFill>
                <a:schemeClr val="dk1"/>
              </a:solidFill>
              <a:latin typeface="Montserrat Light"/>
              <a:ea typeface="Montserrat Light"/>
              <a:cs typeface="Montserrat Light"/>
              <a:sym typeface="Montserrat Light"/>
            </a:endParaRPr>
          </a:p>
        </p:txBody>
      </p:sp>
      <p:sp>
        <p:nvSpPr>
          <p:cNvPr id="146" name="Google Shape;146;p20">
            <a:hlinkClick r:id="rId6"/>
          </p:cNvPr>
          <p:cNvSpPr/>
          <p:nvPr/>
        </p:nvSpPr>
        <p:spPr>
          <a:xfrm>
            <a:off x="986225" y="11402650"/>
            <a:ext cx="4350900" cy="4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braz 2" descr="Obraz zawierający tekst&#10;&#10;Opis wygenerowany automatycznie">
            <a:extLst>
              <a:ext uri="{FF2B5EF4-FFF2-40B4-BE49-F238E27FC236}">
                <a16:creationId xmlns:a16="http://schemas.microsoft.com/office/drawing/2014/main" id="{126240F5-F1B1-4435-9E5B-265243A16863}"/>
              </a:ext>
            </a:extLst>
          </p:cNvPr>
          <p:cNvPicPr>
            <a:picLocks noChangeAspect="1"/>
          </p:cNvPicPr>
          <p:nvPr/>
        </p:nvPicPr>
        <p:blipFill>
          <a:blip r:embed="rId7"/>
          <a:stretch>
            <a:fillRect/>
          </a:stretch>
        </p:blipFill>
        <p:spPr>
          <a:xfrm>
            <a:off x="16822733" y="13807441"/>
            <a:ext cx="2744639" cy="23256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1"/>
          <p:cNvPicPr preferRelativeResize="0"/>
          <p:nvPr/>
        </p:nvPicPr>
        <p:blipFill>
          <a:blip r:embed="rId3">
            <a:alphaModFix/>
          </a:blip>
          <a:stretch>
            <a:fillRect/>
          </a:stretch>
        </p:blipFill>
        <p:spPr>
          <a:xfrm>
            <a:off x="-210475" y="-186225"/>
            <a:ext cx="24037151" cy="16948076"/>
          </a:xfrm>
          <a:prstGeom prst="rect">
            <a:avLst/>
          </a:prstGeom>
          <a:noFill/>
          <a:ln>
            <a:noFill/>
          </a:ln>
        </p:spPr>
      </p:pic>
      <p:pic>
        <p:nvPicPr>
          <p:cNvPr id="152" name="Google Shape;152;p21"/>
          <p:cNvPicPr preferRelativeResize="0"/>
          <p:nvPr/>
        </p:nvPicPr>
        <p:blipFill>
          <a:blip r:embed="rId4">
            <a:alphaModFix/>
          </a:blip>
          <a:stretch>
            <a:fillRect/>
          </a:stretch>
        </p:blipFill>
        <p:spPr>
          <a:xfrm>
            <a:off x="19670975" y="14071250"/>
            <a:ext cx="2991227" cy="1784801"/>
          </a:xfrm>
          <a:prstGeom prst="rect">
            <a:avLst/>
          </a:prstGeom>
          <a:noFill/>
          <a:ln>
            <a:noFill/>
          </a:ln>
        </p:spPr>
      </p:pic>
      <p:sp>
        <p:nvSpPr>
          <p:cNvPr id="155" name="Google Shape;155;p21"/>
          <p:cNvSpPr txBox="1"/>
          <p:nvPr/>
        </p:nvSpPr>
        <p:spPr>
          <a:xfrm>
            <a:off x="1258075" y="1329600"/>
            <a:ext cx="113124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a:latin typeface="Montserrat Black"/>
                <a:ea typeface="Montserrat Black"/>
                <a:cs typeface="Montserrat Black"/>
                <a:sym typeface="Montserrat Black"/>
              </a:rPr>
              <a:t>Open science is a shift that entails the move from ‘publishing as fast as possible’ to ‘sharing knowledge as early as possible’</a:t>
            </a:r>
            <a:endParaRPr sz="4400">
              <a:latin typeface="Montserrat Black"/>
              <a:ea typeface="Montserrat Black"/>
              <a:cs typeface="Montserrat Black"/>
              <a:sym typeface="Montserrat Black"/>
            </a:endParaRPr>
          </a:p>
        </p:txBody>
      </p:sp>
      <p:sp>
        <p:nvSpPr>
          <p:cNvPr id="156" name="Google Shape;156;p21"/>
          <p:cNvSpPr txBox="1"/>
          <p:nvPr/>
        </p:nvSpPr>
        <p:spPr>
          <a:xfrm>
            <a:off x="13342975" y="4376100"/>
            <a:ext cx="8469900" cy="532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Switch your mind!</a:t>
            </a: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r>
              <a:rPr lang="en-GB" sz="3200">
                <a:latin typeface="Montserrat Medium"/>
                <a:ea typeface="Montserrat Medium"/>
                <a:cs typeface="Montserrat Medium"/>
                <a:sym typeface="Montserrat Medium"/>
              </a:rPr>
              <a:t>Start thinking about Open Science practices in your workflow when writing your next grant proposal. Think about opening your publications, data, software, protocols, and methodologies in new eResearch collaborative spaces.</a:t>
            </a: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3200">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a:p>
        </p:txBody>
      </p:sp>
      <p:sp>
        <p:nvSpPr>
          <p:cNvPr id="157" name="Google Shape;157;p21"/>
          <p:cNvSpPr txBox="1"/>
          <p:nvPr/>
        </p:nvSpPr>
        <p:spPr>
          <a:xfrm>
            <a:off x="17536025" y="9516175"/>
            <a:ext cx="6584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latin typeface="Montserrat Light"/>
                <a:ea typeface="Montserrat Light"/>
                <a:cs typeface="Montserrat Light"/>
                <a:sym typeface="Montserrat Light"/>
              </a:rPr>
              <a:t> Image adapted (</a:t>
            </a:r>
            <a:r>
              <a:rPr lang="en-GB" sz="2000" u="sng">
                <a:solidFill>
                  <a:schemeClr val="hlink"/>
                </a:solidFill>
                <a:latin typeface="Montserrat Light"/>
                <a:ea typeface="Montserrat Light"/>
                <a:cs typeface="Montserrat Light"/>
                <a:sym typeface="Montserrat Light"/>
                <a:hlinkClick r:id="rId5"/>
              </a:rPr>
              <a:t>CC0 Public Domain</a:t>
            </a:r>
            <a:r>
              <a:rPr lang="en-GB" sz="2000">
                <a:solidFill>
                  <a:schemeClr val="dk1"/>
                </a:solidFill>
                <a:latin typeface="Montserrat Light"/>
                <a:ea typeface="Montserrat Light"/>
                <a:cs typeface="Montserrat Light"/>
                <a:sym typeface="Montserrat Light"/>
              </a:rPr>
              <a:t>)</a:t>
            </a:r>
            <a:endParaRPr sz="2000">
              <a:solidFill>
                <a:schemeClr val="dk1"/>
              </a:solidFill>
              <a:latin typeface="Montserrat Light"/>
              <a:ea typeface="Montserrat Light"/>
              <a:cs typeface="Montserrat Light"/>
              <a:sym typeface="Montserrat Light"/>
            </a:endParaRPr>
          </a:p>
        </p:txBody>
      </p:sp>
      <p:sp>
        <p:nvSpPr>
          <p:cNvPr id="158" name="Google Shape;158;p21">
            <a:hlinkClick r:id="rId6"/>
          </p:cNvPr>
          <p:cNvSpPr/>
          <p:nvPr/>
        </p:nvSpPr>
        <p:spPr>
          <a:xfrm>
            <a:off x="957225" y="11402650"/>
            <a:ext cx="4263900" cy="4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braz 2" descr="Obraz zawierający tekst&#10;&#10;Opis wygenerowany automatycznie">
            <a:extLst>
              <a:ext uri="{FF2B5EF4-FFF2-40B4-BE49-F238E27FC236}">
                <a16:creationId xmlns:a16="http://schemas.microsoft.com/office/drawing/2014/main" id="{3217CD6D-3D82-4970-A8D8-14FF266C63D8}"/>
              </a:ext>
            </a:extLst>
          </p:cNvPr>
          <p:cNvPicPr>
            <a:picLocks noChangeAspect="1"/>
          </p:cNvPicPr>
          <p:nvPr/>
        </p:nvPicPr>
        <p:blipFill>
          <a:blip r:embed="rId7"/>
          <a:stretch>
            <a:fillRect/>
          </a:stretch>
        </p:blipFill>
        <p:spPr>
          <a:xfrm>
            <a:off x="16822733" y="13807441"/>
            <a:ext cx="2744639" cy="232560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784</Words>
  <Application>Microsoft Office PowerPoint</Application>
  <PresentationFormat>Niestandardowy</PresentationFormat>
  <Paragraphs>58</Paragraphs>
  <Slides>13</Slides>
  <Notes>13</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13</vt:i4>
      </vt:variant>
    </vt:vector>
  </HeadingPairs>
  <TitlesOfParts>
    <vt:vector size="19" baseType="lpstr">
      <vt:lpstr>Montserrat Black</vt:lpstr>
      <vt:lpstr>Arial</vt:lpstr>
      <vt:lpstr>Montserrat Medium</vt:lpstr>
      <vt:lpstr>Montserrat Light</vt:lpstr>
      <vt:lpstr>Montserrat</vt:lpstr>
      <vt:lpstr>Simple Light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dc:creator>
  <cp:lastModifiedBy>Użytkownik systemu Windows</cp:lastModifiedBy>
  <cp:revision>8</cp:revision>
  <dcterms:modified xsi:type="dcterms:W3CDTF">2022-02-17T15:05:15Z</dcterms:modified>
</cp:coreProperties>
</file>